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208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8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8000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Зайкина</a:t>
            </a:r>
            <a:r>
              <a:rPr lang="ru-RU" sz="80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шубка»</a:t>
            </a: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4509120"/>
            <a:ext cx="5040560" cy="1129680"/>
          </a:xfrm>
        </p:spPr>
        <p:txBody>
          <a:bodyPr/>
          <a:lstStyle/>
          <a:p>
            <a:r>
              <a:rPr lang="ru-RU" dirty="0" smtClean="0"/>
              <a:t>Воспитатель: Пьянкова Н.И.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://4.bp.blogspot.com/-GUN9Zf-8nRE/T0VmJ8ebb-I/AAAAAAAAJvY/3CZIJCTDj4Y/s1600/coelhos+png+pascoa+%25284%25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9877">
            <a:off x="3002359" y="1768598"/>
            <a:ext cx="4085105" cy="4407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>
            <a:noAutofit/>
          </a:bodyPr>
          <a:lstStyle/>
          <a:p>
            <a:pPr indent="0">
              <a:buNone/>
            </a:pP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Ð¾ÑÐµÐ½Ñ ÑÐ¾ÑÐ¾ ÑÐ¼Ð°Ð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pic>
        <p:nvPicPr>
          <p:cNvPr id="6" name="Picture 8" descr="http://4.bp.blogspot.com/-GUN9Zf-8nRE/T0VmJ8ebb-I/AAAAAAAAJvY/3CZIJCTDj4Y/s1600/coelhos+png+pascoa+%25284%252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9877">
            <a:off x="6283210" y="4312890"/>
            <a:ext cx="2250830" cy="2428407"/>
          </a:xfrm>
          <a:prstGeom prst="rect">
            <a:avLst/>
          </a:prstGeom>
          <a:noFill/>
        </p:spPr>
      </p:pic>
      <p:pic>
        <p:nvPicPr>
          <p:cNvPr id="3082" name="Picture 10" descr="https://lastfm-img2.akamaized.net/i/u/ar0/149df23075e34d8bcde7c098fcea564b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526360"/>
            <a:ext cx="2912221" cy="2331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40768"/>
            <a:ext cx="9144000" cy="4525963"/>
          </a:xfrm>
        </p:spPr>
        <p:txBody>
          <a:bodyPr>
            <a:noAutofit/>
          </a:bodyPr>
          <a:lstStyle/>
          <a:p>
            <a:pPr indent="0">
              <a:buNone/>
            </a:pP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 descr="Ð¾ÑÐµÐ½Ñ ÑÐ¾ÑÐ¾ ÑÐ¼Ð°Ð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  <p:pic>
        <p:nvPicPr>
          <p:cNvPr id="17414" name="Picture 6" descr="https://clipart-db.ru/file_content/rastr/rastr_animal_03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3861048"/>
            <a:ext cx="1802651" cy="2996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879261/d5e3a8f4-ac9a-4ad7-9c93-1ba49d2c90de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2646"/>
            <a:ext cx="8568952" cy="64267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5</Words>
  <Application>Microsoft Office PowerPoint</Application>
  <PresentationFormat>Экран (4:3)</PresentationFormat>
  <Paragraphs>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 «Зайкина шубка»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– класс для педагогов «Развитие речи детей среднего возраста через дидактические игры» </dc:title>
  <dc:creator>Irina Popo</dc:creator>
  <cp:lastModifiedBy>Артём</cp:lastModifiedBy>
  <cp:revision>8</cp:revision>
  <dcterms:created xsi:type="dcterms:W3CDTF">2019-09-27T05:08:30Z</dcterms:created>
  <dcterms:modified xsi:type="dcterms:W3CDTF">2020-09-19T09:31:59Z</dcterms:modified>
</cp:coreProperties>
</file>