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4" r:id="rId12"/>
    <p:sldId id="267" r:id="rId13"/>
    <p:sldId id="268" r:id="rId14"/>
    <p:sldId id="277" r:id="rId15"/>
    <p:sldId id="276" r:id="rId16"/>
    <p:sldId id="275" r:id="rId17"/>
    <p:sldId id="274" r:id="rId18"/>
    <p:sldId id="273" r:id="rId19"/>
    <p:sldId id="278" r:id="rId20"/>
    <p:sldId id="279" r:id="rId21"/>
    <p:sldId id="280" r:id="rId22"/>
    <p:sldId id="272" r:id="rId23"/>
    <p:sldId id="271" r:id="rId24"/>
    <p:sldId id="270" r:id="rId25"/>
    <p:sldId id="26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14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9B2F3-48AB-4A81-829C-BFCCDAB8EF8D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C938E-CADA-4404-B55B-F60FCD369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ДОРОЖНОГО ДВИЖЕНИЯ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УЧИМСЯ ПРАВИЛЬНО ПЕРЕХОДИТЬ УЛИЦУ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НАДЗЕМНЫЙ ПЕШЕХОДНЫЙ ПЕРЕХОД</a:t>
            </a:r>
            <a:endParaRPr lang="ru-RU" dirty="0"/>
          </a:p>
        </p:txBody>
      </p:sp>
      <p:pic>
        <p:nvPicPr>
          <p:cNvPr id="4" name="Содержимое 3" descr="101-4-bezopasnost-dorozhnogo-dvizheniya-kartinki-dlya-detej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1556792"/>
            <a:ext cx="4128227" cy="4392488"/>
          </a:xfrm>
        </p:spPr>
      </p:pic>
      <p:pic>
        <p:nvPicPr>
          <p:cNvPr id="5" name="Рисунок 4" descr="nadzemniy-peshehodniy-perehod-1024x76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580112" y="1484784"/>
            <a:ext cx="2808312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ПОДЗЕМНЫЙ ПЕШЕХОДНЫЙ ПЕРЕХОД</a:t>
            </a:r>
            <a:endParaRPr lang="ru-RU" dirty="0"/>
          </a:p>
        </p:txBody>
      </p:sp>
      <p:pic>
        <p:nvPicPr>
          <p:cNvPr id="4" name="Содержимое 3" descr="101-3-bezopasnost-dorozhnogo-dvizheniya-kartinki-dlya-detej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3568" y="1556792"/>
            <a:ext cx="4051356" cy="4392488"/>
          </a:xfrm>
        </p:spPr>
      </p:pic>
      <p:pic>
        <p:nvPicPr>
          <p:cNvPr id="5" name="Рисунок 4" descr="8069_html_7fd7bd2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1556792"/>
            <a:ext cx="3744416" cy="31573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ПЕШЕХОДНЫХ ПЕРЕХОДОВ</a:t>
            </a:r>
            <a:endParaRPr lang="ru-RU" dirty="0"/>
          </a:p>
        </p:txBody>
      </p:sp>
      <p:pic>
        <p:nvPicPr>
          <p:cNvPr id="4" name="Содержимое 3" descr="img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1196752"/>
            <a:ext cx="7296810" cy="54726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ЗАДАНИЕ. Какой знак подходит?</a:t>
            </a:r>
            <a:endParaRPr lang="ru-RU" dirty="0"/>
          </a:p>
        </p:txBody>
      </p:sp>
      <p:pic>
        <p:nvPicPr>
          <p:cNvPr id="4" name="Picture 2" descr="http://uch.znate.ru/tw_files2/urls_1/6/d-5318/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204864"/>
            <a:ext cx="3225654" cy="2116832"/>
          </a:xfrm>
          <a:prstGeom prst="rect">
            <a:avLst/>
          </a:prstGeom>
          <a:noFill/>
        </p:spPr>
      </p:pic>
      <p:pic>
        <p:nvPicPr>
          <p:cNvPr id="5" name="Рисунок 4" descr="1432021847_dvbvd6e_wg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2420888"/>
            <a:ext cx="1512168" cy="1512168"/>
          </a:xfrm>
          <a:prstGeom prst="rect">
            <a:avLst/>
          </a:prstGeom>
        </p:spPr>
      </p:pic>
      <p:pic>
        <p:nvPicPr>
          <p:cNvPr id="6" name="Содержимое 3" descr="8069_html_7fd7bd2b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28184" y="1556792"/>
            <a:ext cx="2035698" cy="1716521"/>
          </a:xfrm>
          <a:prstGeom prst="rect">
            <a:avLst/>
          </a:prstGeom>
        </p:spPr>
      </p:pic>
      <p:pic>
        <p:nvPicPr>
          <p:cNvPr id="7" name="Рисунок 6" descr="nadzemniy-peshehodniy-perehod-1024x76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56176" y="4005064"/>
            <a:ext cx="2280254" cy="17101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6309320"/>
            <a:ext cx="4166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надземный пешеходный переход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 Какой знак подходит?</a:t>
            </a:r>
            <a:endParaRPr lang="ru-RU" dirty="0"/>
          </a:p>
        </p:txBody>
      </p:sp>
      <p:pic>
        <p:nvPicPr>
          <p:cNvPr id="4" name="Содержимое 3" descr="Pravila-dorozhnogo-dvizheniya-dlya-detey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2276872"/>
            <a:ext cx="3674465" cy="2736304"/>
          </a:xfrm>
        </p:spPr>
      </p:pic>
      <p:pic>
        <p:nvPicPr>
          <p:cNvPr id="5" name="Рисунок 4" descr="1432021847_dvbvd6e_wg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2996952"/>
            <a:ext cx="1301130" cy="1301130"/>
          </a:xfrm>
          <a:prstGeom prst="rect">
            <a:avLst/>
          </a:prstGeom>
        </p:spPr>
      </p:pic>
      <p:pic>
        <p:nvPicPr>
          <p:cNvPr id="6" name="Рисунок 5" descr="11322_html_19f20c8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00192" y="1700808"/>
            <a:ext cx="1777380" cy="1777380"/>
          </a:xfrm>
          <a:prstGeom prst="rect">
            <a:avLst/>
          </a:prstGeom>
        </p:spPr>
      </p:pic>
      <p:pic>
        <p:nvPicPr>
          <p:cNvPr id="7" name="Рисунок 6" descr="perehod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516216" y="4005064"/>
            <a:ext cx="1584176" cy="1751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6381328"/>
            <a:ext cx="2981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пешеходный переход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 Какое знак подходит?</a:t>
            </a:r>
            <a:endParaRPr lang="ru-RU" dirty="0"/>
          </a:p>
        </p:txBody>
      </p:sp>
      <p:pic>
        <p:nvPicPr>
          <p:cNvPr id="4" name="Содержимое 3" descr="Двустороннее_движение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988840"/>
            <a:ext cx="4029019" cy="3600400"/>
          </a:xfrm>
        </p:spPr>
      </p:pic>
      <p:pic>
        <p:nvPicPr>
          <p:cNvPr id="5" name="Рисунок 4" descr="1432021847_dvbvd6e_wg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140968"/>
            <a:ext cx="1229122" cy="1229122"/>
          </a:xfrm>
          <a:prstGeom prst="rect">
            <a:avLst/>
          </a:prstGeom>
        </p:spPr>
      </p:pic>
      <p:pic>
        <p:nvPicPr>
          <p:cNvPr id="6" name="Рисунок 5" descr="8069_html_7fd7bd2b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228184" y="1484784"/>
            <a:ext cx="1944216" cy="2100660"/>
          </a:xfrm>
          <a:prstGeom prst="rect">
            <a:avLst/>
          </a:prstGeom>
        </p:spPr>
      </p:pic>
      <p:pic>
        <p:nvPicPr>
          <p:cNvPr id="7" name="Рисунок 6" descr="perehod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372200" y="3717032"/>
            <a:ext cx="1944216" cy="2255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6237312"/>
            <a:ext cx="41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подземный пешеходный переход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5" descr="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68047" y="1600200"/>
            <a:ext cx="6607906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06552" y="1600200"/>
            <a:ext cx="7730896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3" descr="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1700808"/>
            <a:ext cx="5335860" cy="4511227"/>
          </a:xfrm>
        </p:spPr>
      </p:pic>
      <p:sp>
        <p:nvSpPr>
          <p:cNvPr id="5" name="TextBox 4"/>
          <p:cNvSpPr txBox="1"/>
          <p:nvPr/>
        </p:nvSpPr>
        <p:spPr>
          <a:xfrm>
            <a:off x="611560" y="6381328"/>
            <a:ext cx="404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Подсказка: на картинке нарушений нет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3" descr="711300_html_5eb3b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95640" y="1600200"/>
            <a:ext cx="3752719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СВЕТОФОР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30529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с давних пор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Детям, друг наш,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светофор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Объяснит без напряженья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 правила движенья.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svetofor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1772816"/>
            <a:ext cx="2592288" cy="443281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3" descr="file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94494" y="1600200"/>
            <a:ext cx="6355012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Какие нарушения правил поведения на дороге ты видишь?</a:t>
            </a:r>
            <a:endParaRPr lang="ru-RU" dirty="0"/>
          </a:p>
        </p:txBody>
      </p:sp>
      <p:pic>
        <p:nvPicPr>
          <p:cNvPr id="4" name="Содержимое 3" descr="1988900-7021111cb89002d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1628800"/>
            <a:ext cx="6534472" cy="456051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Перечислить, как нужно вести себя на дороге (переходить дорогу только по пешеходному переходу, переходить дорогу только на зеленый свет; быть на дороге внимательным; пользоваться наземными и подземными пешеходными переходами, если они есть, и т.п.)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Перечислить, как нельзя вести себя на дороге (нельзя переходить дорогу на красный сигнал светофора; нельзя играть на дороге; нельзя переходить дорогу там, где стоит знак «Пешеходный переход запрещен», и т.п.)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Выучите стихотворение про сигналы светофора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Если красный свет горит,</a:t>
            </a:r>
          </a:p>
          <a:p>
            <a:pPr algn="ctr">
              <a:buNone/>
            </a:pPr>
            <a:r>
              <a:rPr lang="ru-RU" dirty="0" smtClean="0"/>
              <a:t>Светофор нам говорит:</a:t>
            </a:r>
          </a:p>
          <a:p>
            <a:pPr algn="ctr">
              <a:buNone/>
            </a:pPr>
            <a:r>
              <a:rPr lang="ru-RU" dirty="0" smtClean="0"/>
              <a:t>-Стой на месте! Не иди!</a:t>
            </a:r>
          </a:p>
          <a:p>
            <a:pPr algn="ctr">
              <a:buNone/>
            </a:pPr>
            <a:r>
              <a:rPr lang="ru-RU" dirty="0" smtClean="0"/>
              <a:t>Ты немного погоди!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Ярко – желтый свет горит,</a:t>
            </a:r>
          </a:p>
          <a:p>
            <a:pPr algn="ctr">
              <a:buNone/>
            </a:pPr>
            <a:r>
              <a:rPr lang="ru-RU" dirty="0" smtClean="0"/>
              <a:t>«Приготовься!» - говорит.</a:t>
            </a:r>
          </a:p>
          <a:p>
            <a:pPr algn="ctr">
              <a:buNone/>
            </a:pPr>
            <a:r>
              <a:rPr lang="ru-RU" dirty="0" smtClean="0"/>
              <a:t>Светофор предупреждает,</a:t>
            </a:r>
          </a:p>
          <a:p>
            <a:pPr algn="ctr">
              <a:buNone/>
            </a:pPr>
            <a:r>
              <a:rPr lang="ru-RU" dirty="0" smtClean="0"/>
              <a:t>Что он свет переключает.</a:t>
            </a:r>
          </a:p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Вот зеленый свет включил,</a:t>
            </a:r>
          </a:p>
          <a:p>
            <a:pPr algn="ctr">
              <a:buNone/>
            </a:pPr>
            <a:r>
              <a:rPr lang="ru-RU" dirty="0" smtClean="0"/>
              <a:t>Путь вперед нам разрешил.</a:t>
            </a:r>
          </a:p>
          <a:p>
            <a:pPr algn="ctr">
              <a:buNone/>
            </a:pPr>
            <a:r>
              <a:rPr lang="ru-RU" dirty="0" smtClean="0"/>
              <a:t>Все машины дружно ждут:</a:t>
            </a:r>
          </a:p>
          <a:p>
            <a:pPr algn="ctr">
              <a:buNone/>
            </a:pPr>
            <a:r>
              <a:rPr lang="ru-RU" dirty="0" smtClean="0"/>
              <a:t>Дети с мамами идут.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Найди всех нарушителей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196752"/>
            <a:ext cx="5760640" cy="5411511"/>
          </a:xfrm>
        </p:spPr>
      </p:pic>
      <p:sp>
        <p:nvSpPr>
          <p:cNvPr id="6" name="TextBox 5"/>
          <p:cNvSpPr txBox="1"/>
          <p:nvPr/>
        </p:nvSpPr>
        <p:spPr>
          <a:xfrm>
            <a:off x="6660232" y="6309320"/>
            <a:ext cx="2304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Подсказка: 4 нарушителя</a:t>
            </a:r>
            <a:endParaRPr lang="ru-RU" sz="1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прогулки по улице обращайте внимание ребенка на знаки, разрешающие или запрещающие переход дороги, на дорожную разметку («зебру»), на светофоры.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СИГНАЛЫ СВЕТОФОРА</a:t>
            </a:r>
            <a:endParaRPr lang="ru-RU" dirty="0"/>
          </a:p>
        </p:txBody>
      </p:sp>
      <p:pic>
        <p:nvPicPr>
          <p:cNvPr id="7" name="Содержимое 6" descr="trafficlight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2204864"/>
            <a:ext cx="1080120" cy="2004869"/>
          </a:xfrm>
        </p:spPr>
      </p:pic>
      <p:sp>
        <p:nvSpPr>
          <p:cNvPr id="9" name="TextBox 8"/>
          <p:cNvSpPr txBox="1"/>
          <p:nvPr/>
        </p:nvSpPr>
        <p:spPr>
          <a:xfrm>
            <a:off x="1043608" y="1556792"/>
            <a:ext cx="3011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Разноцветных три кружочка: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2348880"/>
            <a:ext cx="2883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КРАСНЫЙ светит - подожди</a:t>
            </a:r>
            <a:endParaRPr lang="ru-RU" dirty="0"/>
          </a:p>
        </p:txBody>
      </p:sp>
      <p:pic>
        <p:nvPicPr>
          <p:cNvPr id="11" name="Рисунок 10" descr="trafficlight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835696" y="3140968"/>
            <a:ext cx="1205269" cy="21313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31840" y="3429000"/>
            <a:ext cx="3325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 на ЖЕЛТЫЙ – стой, дружочек,</a:t>
            </a:r>
            <a:endParaRPr lang="ru-RU" dirty="0"/>
          </a:p>
        </p:txBody>
      </p:sp>
      <p:pic>
        <p:nvPicPr>
          <p:cNvPr id="13" name="Рисунок 12" descr="trafficlight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491880" y="4149080"/>
            <a:ext cx="1084902" cy="2088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16016" y="4509120"/>
            <a:ext cx="25727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ЗЕЛЕНЫЙ</a:t>
            </a:r>
            <a:r>
              <a:rPr lang="en-US" dirty="0" smtClean="0"/>
              <a:t> </a:t>
            </a:r>
            <a:r>
              <a:rPr lang="ru-RU" dirty="0" smtClean="0"/>
              <a:t>свет – иди!</a:t>
            </a:r>
          </a:p>
          <a:p>
            <a:endParaRPr lang="ru-RU" dirty="0"/>
          </a:p>
          <a:p>
            <a:r>
              <a:rPr lang="ru-RU" dirty="0" smtClean="0"/>
              <a:t>Светофор дает советы,</a:t>
            </a:r>
          </a:p>
          <a:p>
            <a:r>
              <a:rPr lang="ru-RU" dirty="0" smtClean="0"/>
              <a:t>Как дорогу перейти.</a:t>
            </a:r>
          </a:p>
          <a:p>
            <a:r>
              <a:rPr lang="ru-RU" dirty="0" smtClean="0"/>
              <a:t>Пешеходу в деле этом</a:t>
            </a:r>
          </a:p>
          <a:p>
            <a:r>
              <a:rPr lang="ru-RU" dirty="0" smtClean="0"/>
              <a:t>Лучше друга не найти!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СВЕТОФОРЫ</a:t>
            </a:r>
            <a:endParaRPr lang="ru-RU" dirty="0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СВЕТОФОРЫ</a:t>
            </a:r>
            <a:endParaRPr lang="ru-RU" dirty="0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340768"/>
            <a:ext cx="3816424" cy="2862318"/>
          </a:xfrm>
        </p:spPr>
      </p:pic>
      <p:pic>
        <p:nvPicPr>
          <p:cNvPr id="5" name="Рисунок 4" descr="istorija_moskovskoj_gai_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1340768"/>
            <a:ext cx="3744416" cy="50736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СВЕТОФОРОВ</a:t>
            </a:r>
            <a:endParaRPr lang="ru-RU" dirty="0"/>
          </a:p>
        </p:txBody>
      </p:sp>
      <p:pic>
        <p:nvPicPr>
          <p:cNvPr id="8" name="Содержимое 7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484784"/>
            <a:ext cx="3465385" cy="3960440"/>
          </a:xfrm>
        </p:spPr>
      </p:pic>
      <p:pic>
        <p:nvPicPr>
          <p:cNvPr id="10" name="Содержимое 9" descr="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135337" y="1600201"/>
            <a:ext cx="1729280" cy="3268960"/>
          </a:xfrm>
        </p:spPr>
      </p:pic>
      <p:sp>
        <p:nvSpPr>
          <p:cNvPr id="9" name="TextBox 8"/>
          <p:cNvSpPr txBox="1"/>
          <p:nvPr/>
        </p:nvSpPr>
        <p:spPr>
          <a:xfrm>
            <a:off x="1043608" y="5589240"/>
            <a:ext cx="2562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Транспортный светофор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724128" y="5517232"/>
            <a:ext cx="2678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Светофор для пешеходов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ПЕРЕКРЕСТОК СО СВЕТОФОРАМИ</a:t>
            </a:r>
            <a:endParaRPr lang="ru-RU" dirty="0"/>
          </a:p>
        </p:txBody>
      </p:sp>
      <p:pic>
        <p:nvPicPr>
          <p:cNvPr id="4" name="Содержимое 3" descr="dou_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268760"/>
            <a:ext cx="7416824" cy="522311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ПЕШЕХОДНЫЙ ПЕРЕХОД</a:t>
            </a:r>
            <a:endParaRPr lang="ru-RU" dirty="0"/>
          </a:p>
        </p:txBody>
      </p:sp>
      <p:pic>
        <p:nvPicPr>
          <p:cNvPr id="4" name="Содержимое 3" descr="perehod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7" y="1268760"/>
            <a:ext cx="3384376" cy="2538282"/>
          </a:xfrm>
        </p:spPr>
      </p:pic>
      <p:pic>
        <p:nvPicPr>
          <p:cNvPr id="5" name="Рисунок 4" descr="10553_html_m469cdf7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07904" y="1483410"/>
            <a:ext cx="4646129" cy="47347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ПЕШЕХОДНЫЙ ПЕРЕХОД ЗАПРЕЩЕН</a:t>
            </a:r>
            <a:endParaRPr lang="ru-RU" dirty="0"/>
          </a:p>
        </p:txBody>
      </p:sp>
      <p:pic>
        <p:nvPicPr>
          <p:cNvPr id="4" name="Содержимое 3" descr="11322_html_19f20c8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340768"/>
            <a:ext cx="2692896" cy="2692896"/>
          </a:xfrm>
        </p:spPr>
      </p:pic>
      <p:sp>
        <p:nvSpPr>
          <p:cNvPr id="5" name="TextBox 4"/>
          <p:cNvSpPr txBox="1"/>
          <p:nvPr/>
        </p:nvSpPr>
        <p:spPr>
          <a:xfrm>
            <a:off x="3563888" y="1412776"/>
            <a:ext cx="5184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ты поставил ногу </a:t>
            </a:r>
          </a:p>
          <a:p>
            <a:r>
              <a:rPr lang="ru-RU" sz="2800" dirty="0" smtClean="0"/>
              <a:t>На проезжую дорогу,</a:t>
            </a:r>
          </a:p>
          <a:p>
            <a:r>
              <a:rPr lang="ru-RU" sz="2800" dirty="0" smtClean="0"/>
              <a:t>Обрати вниманье, друг:</a:t>
            </a:r>
          </a:p>
          <a:p>
            <a:r>
              <a:rPr lang="ru-RU" sz="2800" dirty="0" smtClean="0"/>
              <a:t>Знак дорожный – красный круг,</a:t>
            </a:r>
          </a:p>
          <a:p>
            <a:r>
              <a:rPr lang="ru-RU" sz="2800" dirty="0" smtClean="0"/>
              <a:t>Человек, идущий в черном,</a:t>
            </a:r>
          </a:p>
          <a:p>
            <a:r>
              <a:rPr lang="ru-RU" sz="2800" dirty="0" smtClean="0"/>
              <a:t>Красной черточкой зачеркнут.</a:t>
            </a:r>
          </a:p>
          <a:p>
            <a:r>
              <a:rPr lang="ru-RU" sz="2800" dirty="0" smtClean="0"/>
              <a:t>И дорога, вроде, но…</a:t>
            </a:r>
          </a:p>
          <a:p>
            <a:r>
              <a:rPr lang="ru-RU" sz="2800" dirty="0" smtClean="0"/>
              <a:t>Здесь ходить запрещено!!!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369</Words>
  <Application>Microsoft Office PowerPoint</Application>
  <PresentationFormat>Экран (4:3)</PresentationFormat>
  <Paragraphs>69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ПРАВИЛА ДОРОЖНОГО ДВИЖЕНИЯ</vt:lpstr>
      <vt:lpstr>СВЕТОФОР</vt:lpstr>
      <vt:lpstr>СИГНАЛЫ СВЕТОФОРА</vt:lpstr>
      <vt:lpstr>ПЕРВЫЕ СВЕТОФОРЫ</vt:lpstr>
      <vt:lpstr>ПЕРВЫЕ СВЕТОФОРЫ</vt:lpstr>
      <vt:lpstr>ВИДЫ СВЕТОФОРОВ</vt:lpstr>
      <vt:lpstr>ПЕРЕКРЕСТОК СО СВЕТОФОРАМИ</vt:lpstr>
      <vt:lpstr>ПЕШЕХОДНЫЙ ПЕРЕХОД</vt:lpstr>
      <vt:lpstr>ПЕШЕХОДНЫЙ ПЕРЕХОД ЗАПРЕЩЕН</vt:lpstr>
      <vt:lpstr>НАДЗЕМНЫЙ ПЕШЕХОДНЫЙ ПЕРЕХОД</vt:lpstr>
      <vt:lpstr>ПОДЗЕМНЫЙ ПЕШЕХОДНЫЙ ПЕРЕХОД</vt:lpstr>
      <vt:lpstr>ВИДЫ ПЕШЕХОДНЫХ ПЕРЕХОДОВ</vt:lpstr>
      <vt:lpstr>ЗАДАНИЕ. Какой знак подходит?</vt:lpstr>
      <vt:lpstr>ЗАДАНИЕ. Какой знак подходит?</vt:lpstr>
      <vt:lpstr>ЗАДАНИЕ. Какое знак подходит?</vt:lpstr>
      <vt:lpstr>ЗАДАНИЕ. Какие нарушения правил поведения на дороге ты видишь?</vt:lpstr>
      <vt:lpstr>ЗАДАНИЕ. Какие нарушения правил поведения на дороге ты видишь?</vt:lpstr>
      <vt:lpstr>ЗАДАНИЕ. Какие нарушения правил поведения на дороге ты видишь?</vt:lpstr>
      <vt:lpstr>ЗАДАНИЕ. Какие нарушения правил поведения на дороге ты видишь?</vt:lpstr>
      <vt:lpstr>ЗАДАНИЕ. Какие нарушения правил поведения на дороге ты видишь?</vt:lpstr>
      <vt:lpstr>ЗАДАНИЕ. Какие нарушения правил поведения на дороге ты видишь?</vt:lpstr>
      <vt:lpstr>ЗАДАНИЕ</vt:lpstr>
      <vt:lpstr>Выучите стихотворение про сигналы светофора</vt:lpstr>
      <vt:lpstr>ЗАДАНИЕ. Найди всех нарушителей</vt:lpstr>
      <vt:lpstr>ЗАДАНИЕ.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adminko</dc:creator>
  <cp:lastModifiedBy>adminko</cp:lastModifiedBy>
  <cp:revision>18</cp:revision>
  <dcterms:created xsi:type="dcterms:W3CDTF">2016-02-09T16:55:53Z</dcterms:created>
  <dcterms:modified xsi:type="dcterms:W3CDTF">2020-09-19T10:49:29Z</dcterms:modified>
</cp:coreProperties>
</file>