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9326-75DD-4DE4-8274-595AFA9ED010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841A-A4C5-47B3-910A-C128EA76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631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9326-75DD-4DE4-8274-595AFA9ED010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841A-A4C5-47B3-910A-C128EA76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00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9326-75DD-4DE4-8274-595AFA9ED010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841A-A4C5-47B3-910A-C128EA76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287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9326-75DD-4DE4-8274-595AFA9ED010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841A-A4C5-47B3-910A-C128EA76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996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9326-75DD-4DE4-8274-595AFA9ED010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841A-A4C5-47B3-910A-C128EA76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1404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9326-75DD-4DE4-8274-595AFA9ED010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841A-A4C5-47B3-910A-C128EA76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236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9326-75DD-4DE4-8274-595AFA9ED010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841A-A4C5-47B3-910A-C128EA76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17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9326-75DD-4DE4-8274-595AFA9ED010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841A-A4C5-47B3-910A-C128EA76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329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9326-75DD-4DE4-8274-595AFA9ED010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841A-A4C5-47B3-910A-C128EA76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583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9326-75DD-4DE4-8274-595AFA9ED010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841A-A4C5-47B3-910A-C128EA76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945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9326-75DD-4DE4-8274-595AFA9ED010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B841A-A4C5-47B3-910A-C128EA76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690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C9326-75DD-4DE4-8274-595AFA9ED010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B841A-A4C5-47B3-910A-C128EA76C4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301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236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2070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449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860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4250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372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709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1</cp:revision>
  <dcterms:created xsi:type="dcterms:W3CDTF">2020-09-19T11:52:43Z</dcterms:created>
  <dcterms:modified xsi:type="dcterms:W3CDTF">2020-09-19T11:52:52Z</dcterms:modified>
</cp:coreProperties>
</file>