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C103C-986D-45DA-8D6D-D6D5A46FB41D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C01A-D01C-4EC9-8C46-E40863FD1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439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C103C-986D-45DA-8D6D-D6D5A46FB41D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C01A-D01C-4EC9-8C46-E40863FD1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464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C103C-986D-45DA-8D6D-D6D5A46FB41D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C01A-D01C-4EC9-8C46-E40863FD1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084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C103C-986D-45DA-8D6D-D6D5A46FB41D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C01A-D01C-4EC9-8C46-E40863FD1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215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C103C-986D-45DA-8D6D-D6D5A46FB41D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C01A-D01C-4EC9-8C46-E40863FD1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36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C103C-986D-45DA-8D6D-D6D5A46FB41D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C01A-D01C-4EC9-8C46-E40863FD1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851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C103C-986D-45DA-8D6D-D6D5A46FB41D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C01A-D01C-4EC9-8C46-E40863FD1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913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C103C-986D-45DA-8D6D-D6D5A46FB41D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C01A-D01C-4EC9-8C46-E40863FD1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334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C103C-986D-45DA-8D6D-D6D5A46FB41D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C01A-D01C-4EC9-8C46-E40863FD1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231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C103C-986D-45DA-8D6D-D6D5A46FB41D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C01A-D01C-4EC9-8C46-E40863FD1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681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C103C-986D-45DA-8D6D-D6D5A46FB41D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CC01A-D01C-4EC9-8C46-E40863FD1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740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C103C-986D-45DA-8D6D-D6D5A46FB41D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CC01A-D01C-4EC9-8C46-E40863FD10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664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55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04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81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2406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1</cp:revision>
  <dcterms:created xsi:type="dcterms:W3CDTF">2020-09-19T12:02:45Z</dcterms:created>
  <dcterms:modified xsi:type="dcterms:W3CDTF">2020-09-19T12:03:07Z</dcterms:modified>
</cp:coreProperties>
</file>