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7" r:id="rId2"/>
    <p:sldId id="285" r:id="rId3"/>
    <p:sldId id="286" r:id="rId4"/>
    <p:sldId id="259" r:id="rId5"/>
    <p:sldId id="260" r:id="rId6"/>
    <p:sldId id="283" r:id="rId7"/>
    <p:sldId id="263" r:id="rId8"/>
    <p:sldId id="284" r:id="rId9"/>
    <p:sldId id="273" r:id="rId10"/>
    <p:sldId id="27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2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BFBD0-A911-4A85-8090-6B218EAC4E00}" type="datetimeFigureOut">
              <a:rPr lang="ru-RU" smtClean="0"/>
              <a:pPr/>
              <a:t>19.09.2020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D8F0E-3688-4E0C-AD7A-AC893B1FDF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BFBD0-A911-4A85-8090-6B218EAC4E00}" type="datetimeFigureOut">
              <a:rPr lang="ru-RU" smtClean="0"/>
              <a:pPr/>
              <a:t>19.09.2020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D8F0E-3688-4E0C-AD7A-AC893B1FDF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BFBD0-A911-4A85-8090-6B218EAC4E00}" type="datetimeFigureOut">
              <a:rPr lang="ru-RU" smtClean="0"/>
              <a:pPr/>
              <a:t>19.09.2020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D8F0E-3688-4E0C-AD7A-AC893B1FDF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BFBD0-A911-4A85-8090-6B218EAC4E00}" type="datetimeFigureOut">
              <a:rPr lang="ru-RU" smtClean="0"/>
              <a:pPr/>
              <a:t>19.09.2020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D8F0E-3688-4E0C-AD7A-AC893B1FDF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BFBD0-A911-4A85-8090-6B218EAC4E00}" type="datetimeFigureOut">
              <a:rPr lang="ru-RU" smtClean="0"/>
              <a:pPr/>
              <a:t>19.09.2020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D8F0E-3688-4E0C-AD7A-AC893B1FDF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BFBD0-A911-4A85-8090-6B218EAC4E00}" type="datetimeFigureOut">
              <a:rPr lang="ru-RU" smtClean="0"/>
              <a:pPr/>
              <a:t>19.09.2020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D8F0E-3688-4E0C-AD7A-AC893B1FDF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BFBD0-A911-4A85-8090-6B218EAC4E00}" type="datetimeFigureOut">
              <a:rPr lang="ru-RU" smtClean="0"/>
              <a:pPr/>
              <a:t>19.09.2020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D8F0E-3688-4E0C-AD7A-AC893B1FDF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BFBD0-A911-4A85-8090-6B218EAC4E00}" type="datetimeFigureOut">
              <a:rPr lang="ru-RU" smtClean="0"/>
              <a:pPr/>
              <a:t>19.09.2020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D8F0E-3688-4E0C-AD7A-AC893B1FDF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BFBD0-A911-4A85-8090-6B218EAC4E00}" type="datetimeFigureOut">
              <a:rPr lang="ru-RU" smtClean="0"/>
              <a:pPr/>
              <a:t>19.09.2020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D8F0E-3688-4E0C-AD7A-AC893B1FDF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BFBD0-A911-4A85-8090-6B218EAC4E00}" type="datetimeFigureOut">
              <a:rPr lang="ru-RU" smtClean="0"/>
              <a:pPr/>
              <a:t>19.09.2020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D8F0E-3688-4E0C-AD7A-AC893B1FDF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BFBD0-A911-4A85-8090-6B218EAC4E00}" type="datetimeFigureOut">
              <a:rPr lang="ru-RU" smtClean="0"/>
              <a:pPr/>
              <a:t>19.09.2020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D8F0E-3688-4E0C-AD7A-AC893B1FDF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9BFBD0-A911-4A85-8090-6B218EAC4E00}" type="datetimeFigureOut">
              <a:rPr lang="ru-RU" smtClean="0"/>
              <a:pPr/>
              <a:t>19.09.2020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D8F0E-3688-4E0C-AD7A-AC893B1FDFA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1944215"/>
          </a:xfrm>
        </p:spPr>
        <p:txBody>
          <a:bodyPr>
            <a:normAutofit/>
          </a:bodyPr>
          <a:lstStyle/>
          <a:p>
            <a:r>
              <a:rPr lang="ru-RU" sz="20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детский сад «Рябинка»</a:t>
            </a:r>
            <a:br>
              <a:rPr lang="ru-RU" sz="20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Toontastic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3D 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420888"/>
            <a:ext cx="8352928" cy="396044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«Использование технологии создания анимационных фильмов как средство развития самостоятельности и инициативы  у старших дошкольников»</a:t>
            </a:r>
          </a:p>
          <a:p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Ситникова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Людмила Петровна, воспитатель.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Acer\AppData\Local\Temp\Rar$DIa6052.34105\Screenshot_2020-09-09-21-07-4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857250"/>
            <a:ext cx="9144000" cy="5143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6" name="Picture 6" descr="C:\Users\Acer\AppData\Local\Temp\Rar$DIa5092.3382\Screenshot_2020-09-17-18-43-5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347864" y="0"/>
            <a:ext cx="5796136" cy="350100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333375"/>
            <a:ext cx="7772400" cy="1511300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3" name="Picture 3" descr="C:\Users\Acer\AppData\Local\Temp\Rar$DIa5088.25986\Screenshot_2020-09-17-18-28-4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3528" y="332656"/>
            <a:ext cx="4464496" cy="3138813"/>
          </a:xfrm>
          <a:prstGeom prst="rect">
            <a:avLst/>
          </a:prstGeom>
          <a:noFill/>
        </p:spPr>
      </p:pic>
      <p:pic>
        <p:nvPicPr>
          <p:cNvPr id="10" name="Picture 3" descr="C:\Users\Acer\AppData\Local\Temp\Rar$DIa5088.11910\Screenshot_2020-09-17-18-32-1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3356992"/>
            <a:ext cx="4499992" cy="3501008"/>
          </a:xfrm>
          <a:prstGeom prst="rect">
            <a:avLst/>
          </a:prstGeom>
          <a:noFill/>
        </p:spPr>
      </p:pic>
      <p:pic>
        <p:nvPicPr>
          <p:cNvPr id="11" name="Picture 5" descr="C:\Users\Acer\AppData\Local\Temp\Rar$DIa5088.33220\Screenshot_2020-09-17-18-29-37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572000" y="3501008"/>
            <a:ext cx="4572000" cy="33569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1" name="Picture 7" descr="C:\Users\Acer\AppData\Local\Temp\Rar$DIa5508.18353\Screenshot_2020-09-17-18-52-5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4956043" cy="4293096"/>
          </a:xfrm>
          <a:prstGeom prst="rect">
            <a:avLst/>
          </a:prstGeom>
          <a:noFill/>
        </p:spPr>
      </p:pic>
      <p:pic>
        <p:nvPicPr>
          <p:cNvPr id="6150" name="Picture 6" descr="C:\Users\Acer\AppData\Local\Temp\Rar$DIa5508.16440\Screenshot_2020-09-17-18-52-2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4008" y="0"/>
            <a:ext cx="4499992" cy="3645024"/>
          </a:xfrm>
          <a:prstGeom prst="rect">
            <a:avLst/>
          </a:prstGeom>
          <a:noFill/>
        </p:spPr>
      </p:pic>
      <p:pic>
        <p:nvPicPr>
          <p:cNvPr id="6152" name="Picture 8" descr="C:\Users\Acer\AppData\Local\Temp\Rar$DIa5508.21430\Screenshot_2020-09-17-18-52-5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211960" y="3212977"/>
            <a:ext cx="4932040" cy="3645024"/>
          </a:xfrm>
          <a:prstGeom prst="rect">
            <a:avLst/>
          </a:prstGeom>
          <a:noFill/>
        </p:spPr>
      </p:pic>
      <p:pic>
        <p:nvPicPr>
          <p:cNvPr id="6149" name="Picture 5" descr="C:\Users\Acer\AppData\Local\Temp\Rar$DIa5508.14669\Screenshot_2020-09-17-18-51-30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0" y="3645025"/>
            <a:ext cx="4355976" cy="32129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C:\Users\Acer\Documents\сертификат\1565604995_toontastic-3d-5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6" y="260648"/>
            <a:ext cx="8424937" cy="619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cer\AppData\Local\Temp\Rar$DIa6052.1666\Screenshot_2020-09-09-20-56-1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cer\Downloads\Screenshot_2020-09-17-17-41-5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3617639"/>
            <a:ext cx="5760640" cy="3240361"/>
          </a:xfrm>
          <a:prstGeom prst="rect">
            <a:avLst/>
          </a:prstGeom>
          <a:noFill/>
        </p:spPr>
      </p:pic>
      <p:pic>
        <p:nvPicPr>
          <p:cNvPr id="5" name="Picture 2" descr="C:\Users\Acer\Downloads\Screenshot_2020-09-17-17-42-2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483768" y="332656"/>
            <a:ext cx="6272697" cy="35283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C:\Users\Acer\Documents\сертификат\1565604989_toontastic-3d-1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699792" y="332656"/>
            <a:ext cx="6084168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C:\Users\Acer\AppData\Local\Temp\Rar$DIa6052.19040\Screenshot_2020-09-09-21-02-3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3528" y="2996952"/>
            <a:ext cx="6264696" cy="35238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Acer\AppData\Local\Temp\Rar$DIa6052.31983\Screenshot_2020-09-09-21-05-2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03219" y="0"/>
            <a:ext cx="7040781" cy="3960440"/>
          </a:xfrm>
          <a:prstGeom prst="rect">
            <a:avLst/>
          </a:prstGeom>
          <a:noFill/>
        </p:spPr>
      </p:pic>
      <p:pic>
        <p:nvPicPr>
          <p:cNvPr id="4" name="Picture 2" descr="C:\Users\Acer\AppData\Local\Temp\Rar$DIa6052.32804\Screenshot_2020-09-09-21-05-5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3071115"/>
            <a:ext cx="6732240" cy="37868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Acer\AppData\Local\Temp\Rar$DIa6052.33217\Screenshot_2020-09-09-21-06-0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857250"/>
            <a:ext cx="9144000" cy="5143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448</TotalTime>
  <Words>32</Words>
  <Application>Microsoft Office PowerPoint</Application>
  <PresentationFormat>Экран (4:3)</PresentationFormat>
  <Paragraphs>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Муниципальное бюджетное дошкольное образовательное учреждение детский сад «Рябинка»  Toontastic 3D </vt:lpstr>
      <vt:lpstr>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DG Win&amp;Soft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 Acer</dc:creator>
  <cp:lastModifiedBy>Пользователь Acer</cp:lastModifiedBy>
  <cp:revision>47</cp:revision>
  <dcterms:created xsi:type="dcterms:W3CDTF">2020-09-09T11:32:05Z</dcterms:created>
  <dcterms:modified xsi:type="dcterms:W3CDTF">2020-09-19T03:48:14Z</dcterms:modified>
</cp:coreProperties>
</file>