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68" r:id="rId3"/>
    <p:sldId id="260" r:id="rId4"/>
    <p:sldId id="261" r:id="rId5"/>
    <p:sldId id="267" r:id="rId6"/>
    <p:sldId id="259" r:id="rId7"/>
    <p:sldId id="262" r:id="rId8"/>
    <p:sldId id="263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E660-A55E-4B3D-A854-9007A84AEC14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8A0E-DEB9-4498-8D4C-483F39143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38326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E660-A55E-4B3D-A854-9007A84AEC14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8A0E-DEB9-4498-8D4C-483F39143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158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E660-A55E-4B3D-A854-9007A84AEC14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8A0E-DEB9-4498-8D4C-483F39143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073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E660-A55E-4B3D-A854-9007A84AEC14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8A0E-DEB9-4498-8D4C-483F39143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158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E660-A55E-4B3D-A854-9007A84AEC14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8A0E-DEB9-4498-8D4C-483F39143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2736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E660-A55E-4B3D-A854-9007A84AEC14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8A0E-DEB9-4498-8D4C-483F39143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393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E660-A55E-4B3D-A854-9007A84AEC14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8A0E-DEB9-4498-8D4C-483F3914323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122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E660-A55E-4B3D-A854-9007A84AEC14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8A0E-DEB9-4498-8D4C-483F39143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932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E660-A55E-4B3D-A854-9007A84AEC14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8A0E-DEB9-4498-8D4C-483F39143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849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DE660-A55E-4B3D-A854-9007A84AEC14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8A0E-DEB9-4498-8D4C-483F39143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8897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FEDE660-A55E-4B3D-A854-9007A84AEC14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68A0E-DEB9-4498-8D4C-483F39143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282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FEDE660-A55E-4B3D-A854-9007A84AEC14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AA868A0E-DEB9-4498-8D4C-483F391432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414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un9-74.userapi.com/BWo96z1tDqSqJ16lFKzd66O2dOIM7LZ0wvvgXg/YfiXvZzjM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233" y="1056043"/>
            <a:ext cx="10203587" cy="5651831"/>
          </a:xfrm>
          <a:prstGeom prst="rect">
            <a:avLst/>
          </a:prstGeom>
          <a:noFill/>
          <a:ln w="5715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57038" y="122829"/>
            <a:ext cx="81519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Bahnschrift SemiBold SemiConden" panose="020B0502040204020203" pitchFamily="34" charset="0"/>
              </a:rPr>
              <a:t>Архитектурный стиль. Рельеф</a:t>
            </a:r>
            <a:endParaRPr lang="ru-RU" sz="2000" dirty="0">
              <a:latin typeface="Bahnschrift SemiBold SemiConden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9463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8556" y="991988"/>
            <a:ext cx="7745377" cy="201052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Спасибо за урок!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4030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419585" y="497420"/>
            <a:ext cx="7390535" cy="782221"/>
          </a:xfrm>
        </p:spPr>
        <p:txBody>
          <a:bodyPr/>
          <a:lstStyle/>
          <a:p>
            <a:r>
              <a:rPr lang="ru-RU" dirty="0" smtClean="0">
                <a:latin typeface="Bahnschrift SemiBold SemiConden" panose="020B0502040204020203" pitchFamily="34" charset="0"/>
              </a:rPr>
              <a:t>Архитектура </a:t>
            </a:r>
            <a:r>
              <a:rPr lang="ru-RU" dirty="0" smtClean="0">
                <a:latin typeface="Bahnschrift SemiBold SemiConden" panose="020B0502040204020203" pitchFamily="34" charset="0"/>
              </a:rPr>
              <a:t>республики </a:t>
            </a:r>
            <a:r>
              <a:rPr lang="ru-RU" dirty="0" err="1" smtClean="0">
                <a:latin typeface="Bahnschrift SemiBold SemiConden" panose="020B0502040204020203" pitchFamily="34" charset="0"/>
              </a:rPr>
              <a:t>коми</a:t>
            </a:r>
            <a:endParaRPr lang="ru-RU" dirty="0">
              <a:latin typeface="Bahnschrift SemiBold SemiConden" panose="020B0502040204020203" pitchFamily="34" charset="0"/>
            </a:endParaRPr>
          </a:p>
        </p:txBody>
      </p:sp>
      <p:pic>
        <p:nvPicPr>
          <p:cNvPr id="5" name="Рисунок 4" descr="https://im0-tub-ru.yandex.net/i?id=25cc1cb15979ab4fe02f0079126d5e2a-l&amp;n=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443" y="2764222"/>
            <a:ext cx="3724129" cy="255401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  <p:pic>
        <p:nvPicPr>
          <p:cNvPr id="6" name="Рисунок 5" descr="https://komiinform.ru/content/news/images/164809/flc2SmpzST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447" y="1796366"/>
            <a:ext cx="2718515" cy="4192713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  <p:pic>
        <p:nvPicPr>
          <p:cNvPr id="7" name="Рисунок 6" descr="http://temples.ru/private/f000264/264_0271579b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837" y="2764222"/>
            <a:ext cx="4038600" cy="2554014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19931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9585" y="140068"/>
            <a:ext cx="7390535" cy="782221"/>
          </a:xfrm>
        </p:spPr>
        <p:txBody>
          <a:bodyPr/>
          <a:lstStyle/>
          <a:p>
            <a:r>
              <a:rPr lang="ru-RU" dirty="0" smtClean="0">
                <a:latin typeface="Bahnschrift SemiBold SemiConden" panose="020B0502040204020203" pitchFamily="34" charset="0"/>
              </a:rPr>
              <a:t>Архитектура Сыктывкара</a:t>
            </a:r>
            <a:endParaRPr lang="ru-RU" dirty="0">
              <a:latin typeface="Bahnschrift SemiBold SemiConden" panose="020B0502040204020203" pitchFamily="34" charset="0"/>
            </a:endParaRPr>
          </a:p>
        </p:txBody>
      </p:sp>
      <p:pic>
        <p:nvPicPr>
          <p:cNvPr id="3074" name="Picture 2" descr="https://i1.photo.2gis.com/images/branch/72/10133099191968795_35f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278" y="1080529"/>
            <a:ext cx="4012441" cy="2679427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0-tub-ru.yandex.net/i?id=85d5f587a509f8256e7dc8232344d8f3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853" y="1080530"/>
            <a:ext cx="4025433" cy="2679428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www.artliena.com/wp-content/uploads/2014/11/Foto-Nr.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278" y="3877252"/>
            <a:ext cx="5212544" cy="2840430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m0-tub-ru.yandex.net/i?id=ecbf34935e668c3e64ee9bf604c0cb87-l&amp;n=1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8475" y="3877252"/>
            <a:ext cx="2821811" cy="2821811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7437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2419585" y="140068"/>
            <a:ext cx="7390535" cy="782221"/>
          </a:xfrm>
        </p:spPr>
        <p:txBody>
          <a:bodyPr/>
          <a:lstStyle/>
          <a:p>
            <a:r>
              <a:rPr lang="ru-RU" dirty="0" smtClean="0">
                <a:latin typeface="Bahnschrift SemiBold SemiConden" panose="020B0502040204020203" pitchFamily="34" charset="0"/>
              </a:rPr>
              <a:t>Архитектура Сыктывкара</a:t>
            </a:r>
            <a:endParaRPr lang="ru-RU" dirty="0">
              <a:latin typeface="Bahnschrift SemiBold SemiConden" panose="020B0502040204020203" pitchFamily="34" charset="0"/>
            </a:endParaRPr>
          </a:p>
        </p:txBody>
      </p:sp>
      <p:pic>
        <p:nvPicPr>
          <p:cNvPr id="6146" name="Picture 2" descr="http://abratsev.ru/sykt/builds/pics/DSC0042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8"/>
          <a:stretch/>
        </p:blipFill>
        <p:spPr bwMode="auto">
          <a:xfrm>
            <a:off x="409431" y="1214649"/>
            <a:ext cx="4054515" cy="2544218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upload.wikimedia.org/wikipedia/commons/thumb/c/cc/Syktyvkar_Zdanie.jpg/1200px-Syktyvkar_Zdani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688" y="1214650"/>
            <a:ext cx="3825890" cy="2544217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photocdn.photogoroda.com/source2/cn3159/r3994/c4019/71271000.jpg?v=2017121311213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468" y="3889743"/>
            <a:ext cx="5050231" cy="2707595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https://pg11.ru/userfiles/articles/_cke/0/img15770269457717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7"/>
          <a:stretch/>
        </p:blipFill>
        <p:spPr bwMode="auto">
          <a:xfrm>
            <a:off x="8653319" y="1192183"/>
            <a:ext cx="3302119" cy="2566683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  <p:pic>
        <p:nvPicPr>
          <p:cNvPr id="10" name="Рисунок 9" descr="https://archive.komiinform.ru/content/news/images/131524/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6051" y="3910077"/>
            <a:ext cx="3478022" cy="2675253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  <p:pic>
        <p:nvPicPr>
          <p:cNvPr id="11" name="Рисунок 10" descr="https://nbrkomi.ru/images/847/stat/3135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967" y="3910077"/>
            <a:ext cx="2732109" cy="2687261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4258773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методы </a:t>
            </a:r>
            <a:r>
              <a:rPr lang="ru-RU" dirty="0" err="1" smtClean="0"/>
              <a:t>бумагопластики</a:t>
            </a:r>
            <a:r>
              <a:rPr lang="ru-RU" dirty="0" smtClean="0"/>
              <a:t> вы знаете?</a:t>
            </a:r>
            <a:endParaRPr lang="ru-RU" dirty="0"/>
          </a:p>
        </p:txBody>
      </p:sp>
      <p:pic>
        <p:nvPicPr>
          <p:cNvPr id="7170" name="Picture 2" descr="https://i.pinimg.com/736x/4c/fc/3f/4cfc3f04accff5c77aa51edb8f64adf3.jpg"/>
          <p:cNvPicPr>
            <a:picLocks noGrp="1" noChangeAspect="1" noChangeArrowheads="1"/>
          </p:cNvPicPr>
          <p:nvPr>
            <p:ph type="pic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83" b="3518"/>
          <a:stretch/>
        </p:blipFill>
        <p:spPr bwMode="auto">
          <a:xfrm>
            <a:off x="6089903" y="0"/>
            <a:ext cx="6102097" cy="6892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5717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089903" y="0"/>
            <a:ext cx="6102097" cy="6858000"/>
          </a:xfrm>
        </p:spPr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15330" y="326318"/>
            <a:ext cx="4388682" cy="833742"/>
          </a:xfrm>
        </p:spPr>
        <p:txBody>
          <a:bodyPr/>
          <a:lstStyle/>
          <a:p>
            <a:r>
              <a:rPr lang="ru-RU" dirty="0" smtClean="0">
                <a:latin typeface="Bahnschrift SemiBold SemiConden" panose="020B0502040204020203" pitchFamily="34" charset="0"/>
              </a:rPr>
              <a:t>Необходимые материалы</a:t>
            </a:r>
            <a:endParaRPr lang="ru-RU" dirty="0">
              <a:latin typeface="Bahnschrift SemiBold SemiConden" panose="020B0502040204020203" pitchFamily="34" charset="0"/>
            </a:endParaRPr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>
          <a:xfrm>
            <a:off x="115078" y="1474607"/>
            <a:ext cx="3460635" cy="3711543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300" dirty="0" smtClean="0"/>
              <a:t>Канцелярский нож</a:t>
            </a:r>
          </a:p>
          <a:p>
            <a:pPr algn="l"/>
            <a:r>
              <a:rPr lang="ru-RU" sz="2300" dirty="0" smtClean="0"/>
              <a:t>Ножницы</a:t>
            </a:r>
          </a:p>
          <a:p>
            <a:pPr algn="l"/>
            <a:r>
              <a:rPr lang="ru-RU" sz="2300" dirty="0" smtClean="0"/>
              <a:t>Клей Момент</a:t>
            </a:r>
          </a:p>
          <a:p>
            <a:pPr algn="l"/>
            <a:r>
              <a:rPr lang="ru-RU" sz="2300" dirty="0" smtClean="0"/>
              <a:t>Линейка</a:t>
            </a:r>
          </a:p>
          <a:p>
            <a:pPr algn="l"/>
            <a:r>
              <a:rPr lang="ru-RU" sz="2300" dirty="0" smtClean="0"/>
              <a:t>Циркуль</a:t>
            </a:r>
          </a:p>
          <a:p>
            <a:pPr algn="l"/>
            <a:r>
              <a:rPr lang="ru-RU" sz="2300" dirty="0" smtClean="0"/>
              <a:t>Карандаш</a:t>
            </a:r>
          </a:p>
          <a:p>
            <a:pPr algn="l"/>
            <a:r>
              <a:rPr lang="ru-RU" sz="2300" dirty="0" smtClean="0"/>
              <a:t>Ластик</a:t>
            </a:r>
          </a:p>
          <a:p>
            <a:pPr algn="l"/>
            <a:r>
              <a:rPr lang="ru-RU" sz="2300" dirty="0" smtClean="0"/>
              <a:t>Бумага</a:t>
            </a:r>
          </a:p>
          <a:p>
            <a:pPr algn="l"/>
            <a:endParaRPr lang="ru-RU" sz="2300" dirty="0" smtClean="0"/>
          </a:p>
          <a:p>
            <a:pPr algn="l"/>
            <a:endParaRPr lang="ru-RU" dirty="0"/>
          </a:p>
        </p:txBody>
      </p:sp>
      <p:pic>
        <p:nvPicPr>
          <p:cNvPr id="7" name="Picture 2" descr="https://thepresentation.ru/img/thumbs/9217e7efcaf1db6446e7a9489ebef92b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01" t="23682" r="13839" b="20398"/>
          <a:stretch/>
        </p:blipFill>
        <p:spPr bwMode="auto">
          <a:xfrm>
            <a:off x="6082637" y="119417"/>
            <a:ext cx="6109363" cy="563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4788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58431" y="514315"/>
            <a:ext cx="7729728" cy="160108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Выполнение </a:t>
            </a:r>
            <a:r>
              <a:rPr lang="ru-RU" dirty="0"/>
              <a:t>эскизов в  </a:t>
            </a:r>
            <a:r>
              <a:rPr lang="ru-RU" dirty="0" smtClean="0"/>
              <a:t>карандаше</a:t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Цель </a:t>
            </a:r>
            <a:r>
              <a:rPr lang="ru-RU" sz="1800" dirty="0">
                <a:solidFill>
                  <a:schemeClr val="tx1"/>
                </a:solidFill>
              </a:rPr>
              <a:t>первого урока - выполнить эскизы в карандаше выбранного архитектурного сооружения</a:t>
            </a:r>
            <a:r>
              <a:rPr lang="ru-RU" dirty="0">
                <a:solidFill>
                  <a:schemeClr val="tx1"/>
                </a:solidFill>
              </a:rPr>
              <a:t>.</a:t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C:\Users\311\Desktop\Козлова П. Е\Эскиз 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28" y="2873112"/>
            <a:ext cx="3405406" cy="2553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311\Desktop\Козлова П. Е\Эскиз 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6725" y="2873112"/>
            <a:ext cx="3406496" cy="25537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311\Desktop\Козлова П. Е\Эскиз 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7312" y="2873112"/>
            <a:ext cx="3406851" cy="25537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909061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7410" y="464024"/>
            <a:ext cx="8768960" cy="2153412"/>
          </a:xfrm>
        </p:spPr>
        <p:txBody>
          <a:bodyPr>
            <a:normAutofit/>
          </a:bodyPr>
          <a:lstStyle/>
          <a:p>
            <a:r>
              <a:rPr lang="ru-RU" dirty="0"/>
              <a:t>Выполнение </a:t>
            </a:r>
            <a:r>
              <a:rPr lang="ru-RU" dirty="0" err="1" smtClean="0"/>
              <a:t>форэскизов</a:t>
            </a:r>
            <a:r>
              <a:rPr lang="ru-RU" dirty="0" smtClean="0"/>
              <a:t> из бумаги</a:t>
            </a:r>
            <a:r>
              <a:rPr lang="ru-RU" dirty="0"/>
              <a:t/>
            </a:r>
            <a:br>
              <a:rPr lang="ru-RU" dirty="0"/>
            </a:br>
            <a:r>
              <a:rPr lang="ru-RU" sz="1600" dirty="0">
                <a:solidFill>
                  <a:schemeClr val="tx1"/>
                </a:solidFill>
              </a:rPr>
              <a:t/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dirty="0">
                <a:solidFill>
                  <a:schemeClr val="tx1"/>
                </a:solidFill>
              </a:rPr>
              <a:t>Цель </a:t>
            </a:r>
            <a:r>
              <a:rPr lang="ru-RU" sz="1600" dirty="0" smtClean="0">
                <a:solidFill>
                  <a:schemeClr val="tx1"/>
                </a:solidFill>
              </a:rPr>
              <a:t>второго урока - </a:t>
            </a:r>
            <a:r>
              <a:rPr lang="ru-RU" sz="1600" dirty="0" smtClean="0"/>
              <a:t>выполнить </a:t>
            </a:r>
            <a:r>
              <a:rPr lang="ru-RU" sz="1600" dirty="0" err="1"/>
              <a:t>форэскиз</a:t>
            </a:r>
            <a:r>
              <a:rPr lang="ru-RU" sz="1600" dirty="0"/>
              <a:t> из бумаги с учетом всех особенностей выбранного здания.</a:t>
            </a:r>
            <a:endParaRPr lang="ru-RU" sz="1000" dirty="0"/>
          </a:p>
        </p:txBody>
      </p:sp>
      <p:pic>
        <p:nvPicPr>
          <p:cNvPr id="3" name="Рисунок 2" descr="C:\Users\311\Desktop\Козлова П. Е\Форэскиз 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3278" y="3016207"/>
            <a:ext cx="3761829" cy="2526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311\Desktop\Козлова П. Е\Форэскиз 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413" y="3016207"/>
            <a:ext cx="3761824" cy="2526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311\Desktop\Козлова П. Е\Форэскиз 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1794" y="3016207"/>
            <a:ext cx="2116299" cy="25273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1499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08556" y="800918"/>
            <a:ext cx="7909152" cy="362095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/>
              <a:t>Были ли сложности при выполнении работы</a:t>
            </a:r>
            <a:r>
              <a:rPr lang="ru-RU" dirty="0" smtClean="0"/>
              <a:t>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- Какие интересные факты о архитектуре Сыктывкара запомнились вам больше всего</a:t>
            </a:r>
            <a:r>
              <a:rPr lang="ru-RU" dirty="0" smtClean="0"/>
              <a:t>?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- Захотелось ли вам узнать больше об истории архитектуры Сыктывкара?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2861361"/>
      </p:ext>
    </p:extLst>
  </p:cSld>
  <p:clrMapOvr>
    <a:masterClrMapping/>
  </p:clrMapOvr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46</TotalTime>
  <Words>37</Words>
  <Application>Microsoft Office PowerPoint</Application>
  <PresentationFormat>Широкоэкранный</PresentationFormat>
  <Paragraphs>18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Bahnschrift SemiBold SemiConden</vt:lpstr>
      <vt:lpstr>Corbel</vt:lpstr>
      <vt:lpstr>Gill Sans MT</vt:lpstr>
      <vt:lpstr>Parcel</vt:lpstr>
      <vt:lpstr>Презентация PowerPoint</vt:lpstr>
      <vt:lpstr>Архитектура республики коми</vt:lpstr>
      <vt:lpstr>Архитектура Сыктывкара</vt:lpstr>
      <vt:lpstr>Архитектура Сыктывкара</vt:lpstr>
      <vt:lpstr>Какие методы бумагопластики вы знаете?</vt:lpstr>
      <vt:lpstr>Необходимые материалы</vt:lpstr>
      <vt:lpstr> Выполнение эскизов в  карандаше  Цель первого урока - выполнить эскизы в карандаше выбранного архитектурного сооружения. </vt:lpstr>
      <vt:lpstr>Выполнение форэскизов из бумаги  Цель второго урока - выполнить форэскиз из бумаги с учетом всех особенностей выбранного здания.</vt:lpstr>
      <vt:lpstr> - Были ли сложности при выполнении работы?  - Какие интересные факты о архитектуре Сыктывкара запомнились вам больше всего?  - Захотелось ли вам узнать больше об истории архитектуры Сыктывкара? </vt:lpstr>
      <vt:lpstr>Спасибо за урок!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311</dc:creator>
  <cp:lastModifiedBy>311</cp:lastModifiedBy>
  <cp:revision>7</cp:revision>
  <dcterms:created xsi:type="dcterms:W3CDTF">2020-09-19T11:27:35Z</dcterms:created>
  <dcterms:modified xsi:type="dcterms:W3CDTF">2020-09-19T13:56:18Z</dcterms:modified>
</cp:coreProperties>
</file>