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59" r:id="rId2"/>
    <p:sldId id="262" r:id="rId3"/>
    <p:sldId id="263" r:id="rId4"/>
    <p:sldId id="258" r:id="rId5"/>
    <p:sldId id="264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5" r:id="rId14"/>
    <p:sldId id="274" r:id="rId15"/>
    <p:sldId id="272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5" d="100"/>
          <a:sy n="115" d="100"/>
        </p:scale>
        <p:origin x="37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2" name="TextBox 11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11/13/2019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0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2%D0%B5%D1%80%D0%BF%D0%B8%D0%BC%D0%BE%D1%81%D1%82%D1%8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s://ds02.infourok.ru/uploads/ex/1388/0006a337-ba56c996/img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001" y="375781"/>
            <a:ext cx="8250475" cy="61878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306528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8"/>
            <a:ext cx="10131425" cy="289544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НАДЕЖДА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3244508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8"/>
            <a:ext cx="10131425" cy="28538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ЗЛОСТЬ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046270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8"/>
            <a:ext cx="10131425" cy="277906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ОДИНОЧЕСТВО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05228287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28455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ДОВЕРИЕ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55936677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8"/>
            <a:ext cx="10131425" cy="2712566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endParaRPr lang="ru-RU" sz="5400" dirty="0" smtClean="0"/>
          </a:p>
          <a:p>
            <a:pPr marL="0" indent="0" algn="ctr">
              <a:buNone/>
            </a:pPr>
            <a:r>
              <a:rPr lang="ru-RU" sz="5400" dirty="0" smtClean="0"/>
              <a:t>СТРАХ</a:t>
            </a:r>
          </a:p>
          <a:p>
            <a:pPr marL="0" indent="0" algn="ctr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6770829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284556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ВОСТОРГ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57960010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274581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ЗАВИСТЬ</a:t>
            </a:r>
          </a:p>
          <a:p>
            <a:pPr marL="0" indent="0" algn="ctr">
              <a:buNone/>
            </a:pP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01216979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8"/>
            <a:ext cx="10131425" cy="285388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СКУКА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71304620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29785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УДИВЛЕНИЕ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021803235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2762442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ВИНА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4724851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08514" y="587829"/>
            <a:ext cx="8351611" cy="5203370"/>
          </a:xfrm>
        </p:spPr>
        <p:txBody>
          <a:bodyPr>
            <a:normAutofit/>
          </a:bodyPr>
          <a:lstStyle/>
          <a:p>
            <a:pPr algn="ctr"/>
            <a:r>
              <a:rPr lang="ru-RU" sz="7200" dirty="0" smtClean="0"/>
              <a:t>Урок толерантности или учимся сочувствовать…</a:t>
            </a:r>
          </a:p>
        </p:txBody>
      </p:sp>
    </p:spTree>
    <p:extLst>
      <p:ext uri="{BB962C8B-B14F-4D97-AF65-F5344CB8AC3E}">
        <p14:creationId xmlns:p14="http://schemas.microsoft.com/office/powerpoint/2010/main" val="4034731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277075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УДОВОЛЬСТВИЕ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14991012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2837257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РАСТЕРЯННОСТЬ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4935922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2820631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СОЧУВСТВИЕ = ТОЛЕРАНТНОСТЬ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29937641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706583"/>
            <a:ext cx="10131425" cy="5569526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endParaRPr lang="ru-RU" sz="3200" dirty="0" smtClean="0"/>
          </a:p>
          <a:p>
            <a:pPr marL="0" indent="0">
              <a:buNone/>
            </a:pPr>
            <a:r>
              <a:rPr lang="ru-RU" sz="3200" dirty="0" smtClean="0"/>
              <a:t> </a:t>
            </a:r>
            <a:r>
              <a:rPr lang="ru-RU" sz="3800" dirty="0" smtClean="0"/>
              <a:t>«</a:t>
            </a:r>
            <a:r>
              <a:rPr lang="ru-RU" sz="3800" dirty="0"/>
              <a:t>Я никогда не скажу ни о ком ничего плохого… наоборот, я расскажу всё хорошее, что знаю о каждом»</a:t>
            </a:r>
          </a:p>
          <a:p>
            <a:pPr marL="0" indent="0">
              <a:buNone/>
            </a:pPr>
            <a:r>
              <a:rPr lang="ru-RU" sz="3800" dirty="0" smtClean="0"/>
              <a:t>Б. </a:t>
            </a:r>
            <a:r>
              <a:rPr lang="ru-RU" sz="3800" dirty="0"/>
              <a:t>Франклин</a:t>
            </a:r>
          </a:p>
          <a:p>
            <a:pPr marL="0" indent="0">
              <a:buNone/>
            </a:pPr>
            <a:r>
              <a:rPr lang="ru-RU" sz="3800" dirty="0"/>
              <a:t> </a:t>
            </a:r>
            <a:endParaRPr lang="ru-RU" sz="3800" dirty="0" smtClean="0"/>
          </a:p>
          <a:p>
            <a:pPr marL="0" indent="0">
              <a:buNone/>
            </a:pPr>
            <a:endParaRPr lang="ru-RU" sz="3800" dirty="0"/>
          </a:p>
          <a:p>
            <a:pPr marL="0" indent="0">
              <a:buNone/>
            </a:pPr>
            <a:r>
              <a:rPr lang="ru-RU" sz="3800" dirty="0"/>
              <a:t>«Самый счастливый человек то, кто дарит счастье наибольшему числу людей»</a:t>
            </a:r>
          </a:p>
          <a:p>
            <a:pPr marL="0" indent="0">
              <a:buNone/>
            </a:pPr>
            <a:r>
              <a:rPr lang="ru-RU" sz="3800" dirty="0"/>
              <a:t> Д. Дидро</a:t>
            </a:r>
          </a:p>
          <a:p>
            <a:pPr marL="0" indent="0">
              <a:buNone/>
            </a:pPr>
            <a:r>
              <a:rPr lang="ru-RU" sz="3800" dirty="0"/>
              <a:t>    </a:t>
            </a:r>
          </a:p>
          <a:p>
            <a:pPr marL="0" indent="0">
              <a:buNone/>
            </a:pPr>
            <a:r>
              <a:rPr lang="ru-RU" dirty="0"/>
              <a:t> </a:t>
            </a:r>
          </a:p>
          <a:p>
            <a:pPr marL="0" indent="0">
              <a:buNone/>
            </a:pPr>
            <a:r>
              <a:rPr lang="ru-RU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652607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751563"/>
            <a:ext cx="10131425" cy="5039638"/>
          </a:xfrm>
        </p:spPr>
        <p:txBody>
          <a:bodyPr/>
          <a:lstStyle/>
          <a:p>
            <a:pPr marL="0" indent="0">
              <a:buNone/>
            </a:pPr>
            <a:r>
              <a:rPr lang="ru-RU" sz="5400" b="1" dirty="0"/>
              <a:t>Толерантность</a:t>
            </a:r>
            <a:r>
              <a:rPr lang="ru-RU" sz="4800" b="1" dirty="0"/>
              <a:t> –</a:t>
            </a:r>
            <a:r>
              <a:rPr lang="ru-RU" sz="4800" dirty="0"/>
              <a:t> это</a:t>
            </a:r>
            <a:r>
              <a:rPr lang="ru-RU" sz="4800" b="1" dirty="0"/>
              <a:t> </a:t>
            </a:r>
            <a:r>
              <a:rPr lang="ru-RU" sz="4800" u="sng" dirty="0">
                <a:solidFill>
                  <a:schemeClr val="bg2"/>
                </a:solidFill>
                <a:hlinkClick r:id="rId2" tooltip="Терпимость"/>
              </a:rPr>
              <a:t>терпимость</a:t>
            </a:r>
            <a:r>
              <a:rPr lang="ru-RU" sz="4800" dirty="0"/>
              <a:t> к иному мировоззрению, образу жизни, поведению и обычаям.</a:t>
            </a:r>
          </a:p>
          <a:p>
            <a:r>
              <a:rPr lang="ru-RU" b="1" dirty="0"/>
              <a:t> </a:t>
            </a:r>
            <a:endParaRPr lang="ru-RU" dirty="0"/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048000" y="2954736"/>
            <a:ext cx="6096000" cy="355803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ru-RU" sz="1600" b="1" dirty="0"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endParaRPr lang="ru-RU" sz="1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61736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685801" y="488515"/>
            <a:ext cx="10131425" cy="582460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5400" dirty="0" smtClean="0"/>
              <a:t>СОЧУВСТВИЕ  =  ТОЛЕРАНТНОСТЬ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805463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/>
            </a:r>
            <a:br>
              <a:rPr lang="en-US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714895"/>
            <a:ext cx="10131425" cy="5586152"/>
          </a:xfrm>
        </p:spPr>
        <p:txBody>
          <a:bodyPr>
            <a:normAutofit fontScale="92500" lnSpcReduction="10000"/>
          </a:bodyPr>
          <a:lstStyle/>
          <a:p>
            <a:pPr marL="0" indent="0" algn="ctr">
              <a:buNone/>
            </a:pPr>
            <a:r>
              <a:rPr lang="ru-RU" sz="3600" dirty="0"/>
              <a:t>На сегодняшний день толерантность рассматривается в контексте таких понятий как признание, принятие, понимание</a:t>
            </a:r>
            <a:r>
              <a:rPr lang="ru-RU" sz="3600" dirty="0" smtClean="0"/>
              <a:t>.</a:t>
            </a:r>
            <a:endParaRPr lang="en-US" sz="3600" dirty="0" smtClean="0"/>
          </a:p>
          <a:p>
            <a:pPr marL="0" indent="0" algn="ctr">
              <a:buNone/>
            </a:pPr>
            <a:r>
              <a:rPr lang="ru-RU" sz="3600" dirty="0" smtClean="0"/>
              <a:t>ё</a:t>
            </a:r>
            <a:endParaRPr lang="ru-RU" sz="3600" dirty="0"/>
          </a:p>
          <a:p>
            <a:r>
              <a:rPr lang="ru-RU" sz="2800" b="1" u="sng" dirty="0"/>
              <a:t>Признание </a:t>
            </a:r>
            <a:r>
              <a:rPr lang="ru-RU" sz="2800" dirty="0"/>
              <a:t>- это способность видеть в другом именно другого, как носителя других ценностей, другой логики мышления, других форм поведения.</a:t>
            </a:r>
          </a:p>
          <a:p>
            <a:r>
              <a:rPr lang="ru-RU" sz="2800" b="1" u="sng" dirty="0"/>
              <a:t>Принятие </a:t>
            </a:r>
            <a:r>
              <a:rPr lang="ru-RU" sz="2800" b="1" dirty="0"/>
              <a:t>-</a:t>
            </a:r>
            <a:r>
              <a:rPr lang="ru-RU" sz="2800" dirty="0"/>
              <a:t> это положительное отношение к таким отличиям.</a:t>
            </a:r>
          </a:p>
          <a:p>
            <a:r>
              <a:rPr lang="ru-RU" sz="2800" b="1" u="sng" dirty="0"/>
              <a:t>Понимание</a:t>
            </a:r>
            <a:r>
              <a:rPr lang="ru-RU" sz="2800" b="1" dirty="0"/>
              <a:t> -</a:t>
            </a:r>
            <a:r>
              <a:rPr lang="ru-RU" sz="2800" dirty="0"/>
              <a:t> это умение видеть другого из нутрии, способность взглянуть на его мир одновременно с двух точек зрения: своей собственной и его.</a:t>
            </a:r>
          </a:p>
          <a:p>
            <a:r>
              <a:rPr lang="ru-RU" sz="2800" dirty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3644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598517"/>
            <a:ext cx="10131425" cy="5677592"/>
          </a:xfrm>
        </p:spPr>
        <p:txBody>
          <a:bodyPr/>
          <a:lstStyle/>
          <a:p>
            <a:pPr marL="0" indent="0">
              <a:buNone/>
            </a:pPr>
            <a:r>
              <a:rPr lang="ru-RU" sz="4800" b="1" dirty="0" smtClean="0"/>
              <a:t>  Толерантность…</a:t>
            </a:r>
            <a:endParaRPr lang="ru-RU" sz="4800" dirty="0"/>
          </a:p>
          <a:p>
            <a:endParaRPr lang="ru-RU" dirty="0"/>
          </a:p>
          <a:p>
            <a:pPr lvl="0"/>
            <a:r>
              <a:rPr lang="ru-RU" sz="2800" i="1" dirty="0"/>
              <a:t>Готовность мириться с чужим мнением;</a:t>
            </a:r>
            <a:endParaRPr lang="ru-RU" sz="2800" dirty="0"/>
          </a:p>
          <a:p>
            <a:pPr lvl="0"/>
            <a:r>
              <a:rPr lang="ru-RU" sz="2800" i="1" dirty="0"/>
              <a:t>Уважение человеческого достоинства;</a:t>
            </a:r>
            <a:endParaRPr lang="ru-RU" sz="2800" dirty="0"/>
          </a:p>
          <a:p>
            <a:pPr lvl="0"/>
            <a:r>
              <a:rPr lang="ru-RU" sz="2800" i="1" dirty="0"/>
              <a:t>Принятие другого таким какой он есть;</a:t>
            </a:r>
            <a:endParaRPr lang="ru-RU" sz="2800" dirty="0"/>
          </a:p>
          <a:p>
            <a:pPr lvl="0"/>
            <a:r>
              <a:rPr lang="ru-RU" sz="2800" i="1" dirty="0"/>
              <a:t>Способность поставить себя на место другого;</a:t>
            </a:r>
            <a:endParaRPr lang="ru-RU" sz="2800" dirty="0"/>
          </a:p>
          <a:p>
            <a:pPr lvl="0"/>
            <a:r>
              <a:rPr lang="ru-RU" sz="2800" i="1" dirty="0"/>
              <a:t>Уважение права быть другим;</a:t>
            </a:r>
            <a:endParaRPr lang="ru-RU" sz="2800" dirty="0"/>
          </a:p>
          <a:p>
            <a:pPr lvl="0"/>
            <a:r>
              <a:rPr lang="ru-RU" sz="2800" i="1" dirty="0"/>
              <a:t>Терпимость к чужим мнениям, поведению;</a:t>
            </a:r>
            <a:endParaRPr lang="ru-RU" sz="2800" dirty="0"/>
          </a:p>
          <a:p>
            <a:pPr lvl="0"/>
            <a:r>
              <a:rPr lang="ru-RU" sz="2800" i="1" dirty="0"/>
              <a:t>Отказ от причинения вреда и насилия.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1605958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515389"/>
            <a:ext cx="10131425" cy="5785658"/>
          </a:xfrm>
        </p:spPr>
        <p:txBody>
          <a:bodyPr>
            <a:normAutofit/>
          </a:bodyPr>
          <a:lstStyle/>
          <a:p>
            <a:pPr lvl="0"/>
            <a:endParaRPr lang="ru-RU" sz="2400" dirty="0" smtClean="0"/>
          </a:p>
          <a:p>
            <a:pPr lvl="0"/>
            <a:r>
              <a:rPr lang="ru-RU" sz="2400" dirty="0" smtClean="0"/>
              <a:t>терпение</a:t>
            </a:r>
            <a:endParaRPr lang="ru-RU" sz="2400" dirty="0"/>
          </a:p>
          <a:p>
            <a:pPr lvl="0"/>
            <a:r>
              <a:rPr lang="ru-RU" sz="2400" dirty="0"/>
              <a:t>чувство юмора</a:t>
            </a:r>
          </a:p>
          <a:p>
            <a:pPr lvl="0"/>
            <a:r>
              <a:rPr lang="ru-RU" sz="2400" dirty="0"/>
              <a:t>расположенность к другим</a:t>
            </a:r>
          </a:p>
          <a:p>
            <a:pPr lvl="0"/>
            <a:r>
              <a:rPr lang="ru-RU" sz="2400" dirty="0"/>
              <a:t>доверие</a:t>
            </a:r>
          </a:p>
          <a:p>
            <a:pPr lvl="0"/>
            <a:r>
              <a:rPr lang="ru-RU" sz="2400" dirty="0"/>
              <a:t>умение владеть собой</a:t>
            </a:r>
          </a:p>
          <a:p>
            <a:pPr lvl="0"/>
            <a:r>
              <a:rPr lang="ru-RU" sz="2400" dirty="0"/>
              <a:t>доброжелательность умение не осуждать других</a:t>
            </a:r>
          </a:p>
          <a:p>
            <a:pPr lvl="0"/>
            <a:r>
              <a:rPr lang="ru-RU" sz="2400" dirty="0"/>
              <a:t>умение </a:t>
            </a:r>
            <a:r>
              <a:rPr lang="ru-RU" sz="2400" dirty="0" smtClean="0"/>
              <a:t>слушать</a:t>
            </a:r>
            <a:endParaRPr lang="ru-RU" sz="2400" dirty="0"/>
          </a:p>
          <a:p>
            <a:pPr lvl="0"/>
            <a:r>
              <a:rPr lang="ru-RU" sz="2400" dirty="0"/>
              <a:t>любознательность способность к сопереживанию</a:t>
            </a:r>
          </a:p>
          <a:p>
            <a:endParaRPr lang="ru-RU" sz="2400" dirty="0"/>
          </a:p>
          <a:p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46882701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947651"/>
            <a:ext cx="10131425" cy="48435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800" dirty="0" smtClean="0"/>
              <a:t>   Игра «Театр чувств толерантности»</a:t>
            </a:r>
            <a:endParaRPr lang="ru-RU" sz="4800" dirty="0"/>
          </a:p>
        </p:txBody>
      </p:sp>
    </p:spTree>
    <p:extLst>
      <p:ext uri="{BB962C8B-B14F-4D97-AF65-F5344CB8AC3E}">
        <p14:creationId xmlns:p14="http://schemas.microsoft.com/office/powerpoint/2010/main" val="320193695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85801" y="2142067"/>
            <a:ext cx="10131425" cy="279569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СПОКОЙСТВИЕ 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92732026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Небеса">
  <a:themeElements>
    <a:clrScheme name="Celestial">
      <a:dk1>
        <a:sysClr val="windowText" lastClr="000000"/>
      </a:dk1>
      <a:lt1>
        <a:sysClr val="window" lastClr="FFFFFF"/>
      </a:lt1>
      <a:dk2>
        <a:srgbClr val="16476F"/>
      </a:dk2>
      <a:lt2>
        <a:srgbClr val="EBEBEB"/>
      </a:lt2>
      <a:accent1>
        <a:srgbClr val="E5B458"/>
      </a:accent1>
      <a:accent2>
        <a:srgbClr val="F77754"/>
      </a:accent2>
      <a:accent3>
        <a:srgbClr val="D8507E"/>
      </a:accent3>
      <a:accent4>
        <a:srgbClr val="BC70EE"/>
      </a:accent4>
      <a:accent5>
        <a:srgbClr val="3CA2E2"/>
      </a:accent5>
      <a:accent6>
        <a:srgbClr val="91BF77"/>
      </a:accent6>
      <a:hlink>
        <a:srgbClr val="71DDAB"/>
      </a:hlink>
      <a:folHlink>
        <a:srgbClr val="A6E4C7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B36E0D05-787B-4C61-8268-2D6C1FBEDA32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213</TotalTime>
  <Words>148</Words>
  <Application>Microsoft Office PowerPoint</Application>
  <PresentationFormat>Широкоэкранный</PresentationFormat>
  <Paragraphs>57</Paragraphs>
  <Slides>23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Calibri</vt:lpstr>
      <vt:lpstr>Calibri Light</vt:lpstr>
      <vt:lpstr>Times New Roman</vt:lpstr>
      <vt:lpstr>Небеса</vt:lpstr>
      <vt:lpstr>Презентация PowerPoint</vt:lpstr>
      <vt:lpstr>Презентация PowerPoint</vt:lpstr>
      <vt:lpstr>Презентация PowerPoint</vt:lpstr>
      <vt:lpstr>Презентация PowerPoint</vt:lpstr>
      <vt:lpstr>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14</cp:revision>
  <dcterms:created xsi:type="dcterms:W3CDTF">2019-11-12T08:39:39Z</dcterms:created>
  <dcterms:modified xsi:type="dcterms:W3CDTF">2019-11-13T10:54:16Z</dcterms:modified>
</cp:coreProperties>
</file>