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62" r:id="rId2"/>
    <p:sldId id="263" r:id="rId3"/>
    <p:sldId id="264" r:id="rId4"/>
    <p:sldId id="258" r:id="rId5"/>
    <p:sldId id="265" r:id="rId6"/>
    <p:sldId id="259" r:id="rId7"/>
    <p:sldId id="266" r:id="rId8"/>
    <p:sldId id="260" r:id="rId9"/>
    <p:sldId id="267" r:id="rId10"/>
    <p:sldId id="26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248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B980E-3179-442F-8786-4B22873C5F03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AA224AB-236D-481A-BDEA-1904ABCA3A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B980E-3179-442F-8786-4B22873C5F03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224AB-236D-481A-BDEA-1904ABCA3A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AA224AB-236D-481A-BDEA-1904ABCA3A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B980E-3179-442F-8786-4B22873C5F03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B980E-3179-442F-8786-4B22873C5F03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AA224AB-236D-481A-BDEA-1904ABCA3A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B980E-3179-442F-8786-4B22873C5F03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AA224AB-236D-481A-BDEA-1904ABCA3A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5AB980E-3179-442F-8786-4B22873C5F03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224AB-236D-481A-BDEA-1904ABCA3A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B980E-3179-442F-8786-4B22873C5F03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AA224AB-236D-481A-BDEA-1904ABCA3A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B980E-3179-442F-8786-4B22873C5F03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AA224AB-236D-481A-BDEA-1904ABCA3A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B980E-3179-442F-8786-4B22873C5F03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AA224AB-236D-481A-BDEA-1904ABCA3AB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AA224AB-236D-481A-BDEA-1904ABCA3A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AB980E-3179-442F-8786-4B22873C5F03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AA224AB-236D-481A-BDEA-1904ABCA3A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5AB980E-3179-442F-8786-4B22873C5F03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5AB980E-3179-442F-8786-4B22873C5F03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AA224AB-236D-481A-BDEA-1904ABCA3AB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8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214422"/>
            <a:ext cx="850112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Сторона треугольника равна5см, а высота проведённая к ней, в два раза больше стороны. Найдите площадь треугольника.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534400" cy="758952"/>
          </a:xfrm>
        </p:spPr>
        <p:txBody>
          <a:bodyPr>
            <a:normAutofit fontScale="90000"/>
          </a:bodyPr>
          <a:lstStyle/>
          <a:p>
            <a:pPr lvl="0"/>
            <a:r>
              <a:rPr lang="ru-RU" sz="27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Вычислите площадь трапеции </a:t>
            </a:r>
            <a:r>
              <a:rPr lang="en-US" sz="27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ABCD</a:t>
            </a:r>
            <a:r>
              <a:rPr lang="ru-RU" sz="27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 основаниями </a:t>
            </a:r>
            <a:r>
              <a:rPr lang="en-US" sz="27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AD</a:t>
            </a:r>
            <a:r>
              <a:rPr lang="ru-RU" sz="27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27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ru-RU" sz="27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если </a:t>
            </a:r>
            <a:r>
              <a:rPr lang="en-US" sz="27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ru-RU" sz="27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=13см,</a:t>
            </a:r>
            <a:r>
              <a:rPr lang="en-US" sz="27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AD</a:t>
            </a:r>
            <a:r>
              <a:rPr lang="ru-RU" sz="27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=27см,</a:t>
            </a:r>
            <a:r>
              <a:rPr lang="en-US" sz="27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CD</a:t>
            </a: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=10см</a:t>
            </a:r>
            <a:r>
              <a:rPr lang="en-US" sz="27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7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7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7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=30°.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Трапеция 2"/>
          <p:cNvSpPr/>
          <p:nvPr/>
        </p:nvSpPr>
        <p:spPr>
          <a:xfrm>
            <a:off x="611560" y="2996952"/>
            <a:ext cx="3600400" cy="2520280"/>
          </a:xfrm>
          <a:prstGeom prst="trapezoid">
            <a:avLst>
              <a:gd name="adj" fmla="val 43851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51520" y="5373216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475656" y="2708920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059832" y="270892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283968" y="5373216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3059832" y="2996952"/>
            <a:ext cx="72008" cy="25202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987824" y="5589240"/>
            <a:ext cx="328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</a:t>
            </a:r>
            <a:endParaRPr lang="ru-RU" dirty="0"/>
          </a:p>
        </p:txBody>
      </p:sp>
      <p:graphicFrame>
        <p:nvGraphicFramePr>
          <p:cNvPr id="13" name="Объект 12"/>
          <p:cNvGraphicFramePr>
            <a:graphicFrameLocks noChangeAspect="1"/>
          </p:cNvGraphicFramePr>
          <p:nvPr/>
        </p:nvGraphicFramePr>
        <p:xfrm>
          <a:off x="4572000" y="1772816"/>
          <a:ext cx="4248472" cy="4320480"/>
        </p:xfrm>
        <a:graphic>
          <a:graphicData uri="http://schemas.openxmlformats.org/presentationml/2006/ole">
            <p:oleObj spid="_x0000_s5122" name="Формула" r:id="rId3" imgW="1460160" imgH="1447560" progId="Equation.3">
              <p:embed/>
            </p:oleObj>
          </a:graphicData>
        </a:graphic>
      </p:graphicFrame>
      <p:graphicFrame>
        <p:nvGraphicFramePr>
          <p:cNvPr id="14" name="Объект 13"/>
          <p:cNvGraphicFramePr>
            <a:graphicFrameLocks noChangeAspect="1"/>
          </p:cNvGraphicFramePr>
          <p:nvPr/>
        </p:nvGraphicFramePr>
        <p:xfrm>
          <a:off x="6715140" y="642918"/>
          <a:ext cx="165100" cy="152400"/>
        </p:xfrm>
        <a:graphic>
          <a:graphicData uri="http://schemas.openxmlformats.org/presentationml/2006/ole">
            <p:oleObj spid="_x0000_s5123" name="Формула" r:id="rId4" imgW="164880" imgH="1522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24136"/>
          </a:xfrm>
        </p:spPr>
        <p:txBody>
          <a:bodyPr>
            <a:normAutofit fontScale="90000"/>
          </a:bodyPr>
          <a:lstStyle/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Сторона треугольника равна5см, а высота проведённая к ней, в два раза больше стороны. Найдите площадь треугольника.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en-US" dirty="0" smtClean="0"/>
              <a:t>                   B</a:t>
            </a: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 </a:t>
            </a:r>
            <a:r>
              <a:rPr lang="en-US" dirty="0" smtClean="0"/>
              <a:t>A</a:t>
            </a:r>
            <a:r>
              <a:rPr lang="ru-RU" dirty="0" smtClean="0"/>
              <a:t>              5</a:t>
            </a:r>
            <a:r>
              <a:rPr lang="en-US" dirty="0"/>
              <a:t> </a:t>
            </a:r>
            <a:r>
              <a:rPr lang="en-US" dirty="0" smtClean="0"/>
              <a:t>  H             C</a:t>
            </a:r>
            <a:endParaRPr lang="ru-RU" dirty="0" smtClean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683568" y="2780928"/>
            <a:ext cx="3292952" cy="2232248"/>
          </a:xfrm>
          <a:prstGeom prst="triangle">
            <a:avLst>
              <a:gd name="adj" fmla="val 60767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stCxn id="4" idx="0"/>
            <a:endCxn id="4" idx="3"/>
          </p:cNvCxnSpPr>
          <p:nvPr/>
        </p:nvCxnSpPr>
        <p:spPr>
          <a:xfrm>
            <a:off x="2684596" y="2780928"/>
            <a:ext cx="0" cy="223224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3419872" y="2060848"/>
          <a:ext cx="5472608" cy="1672952"/>
        </p:xfrm>
        <a:graphic>
          <a:graphicData uri="http://schemas.openxmlformats.org/presentationml/2006/ole">
            <p:oleObj spid="_x0000_s18434" name="Формула" r:id="rId3" imgW="2057400" imgH="609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857364"/>
            <a:ext cx="82868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Катеты прямоугольного треугольника равны 6см и 8см.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а) найдите площадь треугольника;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б)найдите гипотенузу треугольника.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356"/>
            <a:ext cx="8534400" cy="758952"/>
          </a:xfrm>
        </p:spPr>
        <p:txBody>
          <a:bodyPr>
            <a:normAutofit fontScale="90000"/>
          </a:bodyPr>
          <a:lstStyle/>
          <a:p>
            <a:pPr lvl="0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Катеты прямоугольного треугольника равны 6см и 8см.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а) найдите площадь треугольника;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б)найдите гипотенузу треугольника.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                             С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ый треугольник 3"/>
          <p:cNvSpPr/>
          <p:nvPr/>
        </p:nvSpPr>
        <p:spPr>
          <a:xfrm>
            <a:off x="714348" y="2357430"/>
            <a:ext cx="2376264" cy="3240360"/>
          </a:xfrm>
          <a:prstGeom prst="rt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/>
        </p:nvGraphicFramePr>
        <p:xfrm>
          <a:off x="3491880" y="2132856"/>
          <a:ext cx="4800674" cy="2736674"/>
        </p:xfrm>
        <a:graphic>
          <a:graphicData uri="http://schemas.openxmlformats.org/presentationml/2006/ole">
            <p:oleObj spid="_x0000_s2050" name="Формула" r:id="rId3" imgW="1968480" imgH="10918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2428868"/>
            <a:ext cx="80010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Диагонали ромба 8 и 10см, найдите периметр и площадь ромба.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Диагонали ромба 8 и 10см, найдите периметр и площадь ромба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8507288" cy="4896544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A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B       OO      D</a:t>
            </a: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C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омб 3"/>
          <p:cNvSpPr/>
          <p:nvPr/>
        </p:nvSpPr>
        <p:spPr>
          <a:xfrm>
            <a:off x="1331640" y="2060848"/>
            <a:ext cx="1800200" cy="3600400"/>
          </a:xfrm>
          <a:prstGeom prst="diamond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stCxn id="4" idx="0"/>
            <a:endCxn id="4" idx="2"/>
          </p:cNvCxnSpPr>
          <p:nvPr/>
        </p:nvCxnSpPr>
        <p:spPr>
          <a:xfrm>
            <a:off x="2231740" y="2060848"/>
            <a:ext cx="0" cy="36004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stCxn id="4" idx="1"/>
            <a:endCxn id="4" idx="3"/>
          </p:cNvCxnSpPr>
          <p:nvPr/>
        </p:nvCxnSpPr>
        <p:spPr>
          <a:xfrm>
            <a:off x="1331640" y="3861048"/>
            <a:ext cx="1800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195736" y="3356992"/>
            <a:ext cx="4908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O</a:t>
            </a:r>
            <a:endParaRPr lang="ru-RU" sz="3600" dirty="0"/>
          </a:p>
        </p:txBody>
      </p:sp>
      <p:graphicFrame>
        <p:nvGraphicFramePr>
          <p:cNvPr id="10" name="Объект 9"/>
          <p:cNvGraphicFramePr>
            <a:graphicFrameLocks noChangeAspect="1"/>
          </p:cNvGraphicFramePr>
          <p:nvPr/>
        </p:nvGraphicFramePr>
        <p:xfrm>
          <a:off x="3707904" y="1484784"/>
          <a:ext cx="5240802" cy="4752528"/>
        </p:xfrm>
        <a:graphic>
          <a:graphicData uri="http://schemas.openxmlformats.org/presentationml/2006/ole">
            <p:oleObj spid="_x0000_s3074" name="Формула" r:id="rId3" imgW="2044440" imgH="18540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500174"/>
            <a:ext cx="81439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Высота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BK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,проведённая к стороне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AD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параллелограмма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ABCD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, делит эту сторону на два отрезка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AK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=7см,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KD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=15см. Найдите площадь параллелограмма, если угол А равен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45.</a:t>
            </a:r>
            <a:endParaRPr lang="ru-RU" sz="3600" b="1" dirty="0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/>
        </p:nvGraphicFramePr>
        <p:xfrm>
          <a:off x="857224" y="4286256"/>
          <a:ext cx="428628" cy="642942"/>
        </p:xfrm>
        <a:graphic>
          <a:graphicData uri="http://schemas.openxmlformats.org/presentationml/2006/ole">
            <p:oleObj spid="_x0000_s19458" name="Формула" r:id="rId3" imgW="88560" imgH="1904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85794"/>
            <a:ext cx="8534400" cy="758952"/>
          </a:xfrm>
        </p:spPr>
        <p:txBody>
          <a:bodyPr>
            <a:normAutofit fontScale="90000"/>
          </a:bodyPr>
          <a:lstStyle/>
          <a:p>
            <a:pPr lvl="0"/>
            <a:r>
              <a:rPr lang="ru-RU" sz="22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Высота </a:t>
            </a:r>
            <a:r>
              <a:rPr lang="en-US" sz="22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BK</a:t>
            </a:r>
            <a:r>
              <a:rPr lang="ru-RU" sz="22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,проведённая к стороне </a:t>
            </a:r>
            <a:r>
              <a:rPr lang="en-US" sz="22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AD </a:t>
            </a:r>
            <a:r>
              <a:rPr lang="ru-RU" sz="22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параллелограмма </a:t>
            </a:r>
            <a:r>
              <a:rPr lang="en-US" sz="22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ABCD</a:t>
            </a:r>
            <a:r>
              <a:rPr lang="ru-RU" sz="22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делит эту сторону на два отрезка </a:t>
            </a:r>
            <a:r>
              <a:rPr lang="en-US" sz="22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AK</a:t>
            </a:r>
            <a:r>
              <a:rPr lang="ru-RU" sz="22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=7см, </a:t>
            </a:r>
            <a:r>
              <a:rPr lang="en-US" sz="22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KD</a:t>
            </a:r>
            <a:r>
              <a:rPr lang="ru-RU" sz="22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=15см. Н</a:t>
            </a:r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айдите </a:t>
            </a:r>
            <a:r>
              <a:rPr lang="ru-RU" sz="22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площадь параллелограмма, если угол А равен 45 градусов.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араллелограмм 2"/>
          <p:cNvSpPr/>
          <p:nvPr/>
        </p:nvSpPr>
        <p:spPr>
          <a:xfrm>
            <a:off x="827584" y="2276872"/>
            <a:ext cx="4392488" cy="2736304"/>
          </a:xfrm>
          <a:prstGeom prst="parallelogram">
            <a:avLst>
              <a:gd name="adj" fmla="val 50215"/>
            </a:avLst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763688" y="2132856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5013176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923928" y="486916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220072" y="2060848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195736" y="2276872"/>
            <a:ext cx="0" cy="273630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979712" y="5013176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</a:t>
            </a:r>
            <a:endParaRPr lang="ru-RU" dirty="0"/>
          </a:p>
        </p:txBody>
      </p:sp>
      <p:graphicFrame>
        <p:nvGraphicFramePr>
          <p:cNvPr id="17" name="Объект 16"/>
          <p:cNvGraphicFramePr>
            <a:graphicFrameLocks noChangeAspect="1"/>
          </p:cNvGraphicFramePr>
          <p:nvPr/>
        </p:nvGraphicFramePr>
        <p:xfrm>
          <a:off x="4721829" y="3714752"/>
          <a:ext cx="4326551" cy="1500198"/>
        </p:xfrm>
        <a:graphic>
          <a:graphicData uri="http://schemas.openxmlformats.org/presentationml/2006/ole">
            <p:oleObj spid="_x0000_s4102" name="Формула" r:id="rId3" imgW="1866600" imgH="647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214554"/>
            <a:ext cx="835824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Вычислите площадь трапеции </a:t>
            </a:r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ABCD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 основаниями </a:t>
            </a:r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AD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если </a:t>
            </a:r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=13см,</a:t>
            </a:r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AD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=27см,</a:t>
            </a:r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CD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=10см</a:t>
            </a:r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=30°.</a:t>
            </a:r>
            <a:endParaRPr lang="ru-RU" sz="3600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6643702" y="3357562"/>
          <a:ext cx="511178" cy="511178"/>
        </p:xfrm>
        <a:graphic>
          <a:graphicData uri="http://schemas.openxmlformats.org/presentationml/2006/ole">
            <p:oleObj spid="_x0000_s20483" name="Формула" r:id="rId3" imgW="164880" imgH="1648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93</TotalTime>
  <Words>217</Words>
  <Application>Microsoft Office PowerPoint</Application>
  <PresentationFormat>Экран (4:3)</PresentationFormat>
  <Paragraphs>46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Официальная</vt:lpstr>
      <vt:lpstr>Формула</vt:lpstr>
      <vt:lpstr>Microsoft Equation 3.0</vt:lpstr>
      <vt:lpstr>Слайд 1</vt:lpstr>
      <vt:lpstr>Сторона треугольника равна5см, а высота проведённая к ней, в два раза больше стороны. Найдите площадь треугольника. </vt:lpstr>
      <vt:lpstr>Слайд 3</vt:lpstr>
      <vt:lpstr>Катеты прямоугольного треугольника равны 6см и 8см. а) найдите площадь треугольника; б)найдите гипотенузу треугольника. </vt:lpstr>
      <vt:lpstr>Слайд 5</vt:lpstr>
      <vt:lpstr>Диагонали ромба 8 и 10см, найдите периметр и площадь ромба.</vt:lpstr>
      <vt:lpstr>Слайд 7</vt:lpstr>
      <vt:lpstr>Высота BK,проведённая к стороне AD параллелограмма ABCD, делит эту сторону на два отрезка AK=7см, KD=15см. Найдите площадь параллелограмма, если угол А равен 45 градусов. </vt:lpstr>
      <vt:lpstr>Слайд 9</vt:lpstr>
      <vt:lpstr>Вычислите площадь трапеции ABCD с основаниями AD и BC, если BC=13см,AD=27см,CD=10см ,   D=30°.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Сторона треугольника равна5см, а высота проведённая к ней, в два раза больше стороны. Найдите площадь треугольника.</dc:title>
  <dc:creator>Дима</dc:creator>
  <cp:lastModifiedBy>1</cp:lastModifiedBy>
  <cp:revision>10</cp:revision>
  <dcterms:created xsi:type="dcterms:W3CDTF">2013-02-14T00:43:24Z</dcterms:created>
  <dcterms:modified xsi:type="dcterms:W3CDTF">2020-09-19T11:06:34Z</dcterms:modified>
</cp:coreProperties>
</file>