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1380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322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169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345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61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605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274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310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348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910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289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171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EA8C-D0EE-4A5D-932B-5D34B6FB8E6F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D1358-825D-4118-B9A0-D4ABCEA6A1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954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5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7.xml"/><Relationship Id="rId7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5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hello_html_28a295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3941" y="5796171"/>
            <a:ext cx="48289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МБДОУ № 37 «Искорка»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Воспитатель: </a:t>
            </a:r>
            <a:r>
              <a:rPr lang="ru-RU" sz="2000" b="1" dirty="0" err="1" smtClean="0">
                <a:solidFill>
                  <a:srgbClr val="C00000"/>
                </a:solidFill>
                <a:latin typeface="Arial Black" pitchFamily="34" charset="0"/>
              </a:rPr>
              <a:t>Полеченкова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</a:rPr>
              <a:t> Е.М</a:t>
            </a:r>
            <a:r>
              <a:rPr lang="ru-RU" sz="2000" b="1" dirty="0" smtClean="0">
                <a:solidFill>
                  <a:srgbClr val="C00000"/>
                </a:solidFill>
                <a:latin typeface="times new roman"/>
              </a:rPr>
              <a:t>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5580112" y="6000001"/>
            <a:ext cx="720080" cy="504056"/>
          </a:xfrm>
          <a:prstGeom prst="actionButtonForwardNext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956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lv-oboi.ru/img/gallery/3/thumbs/thumb_l_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0" y="0"/>
            <a:ext cx="911073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ap.kroha.dn.ua/download/files/2125_72f81b035743b24147fd991256f606a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564904"/>
            <a:ext cx="3234587" cy="32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21Каб\Desktop\5804620fe6759157d11f0e48 (1)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75854" y="2788382"/>
            <a:ext cx="2808313" cy="301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21Каб\Desktop\0_114436_c91ed549_orig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2604443" cy="345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98127" y="87014"/>
            <a:ext cx="3702065" cy="11097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насекомых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Управляющая кнопка: в конец 1">
            <a:hlinkClick r:id="" action="ppaction://hlinkshowjump?jump=lastslide" highlightClick="1"/>
          </p:cNvPr>
          <p:cNvSpPr/>
          <p:nvPr/>
        </p:nvSpPr>
        <p:spPr>
          <a:xfrm>
            <a:off x="4139952" y="6165304"/>
            <a:ext cx="1368152" cy="504056"/>
          </a:xfrm>
          <a:prstGeom prst="actionButtonEnd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751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lv-oboi.ru/img/gallery/3/thumbs/thumb_l_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1073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37249" y="548680"/>
            <a:ext cx="6948264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16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Сок цветов душистых пьет,</a:t>
            </a:r>
          </a:p>
          <a:p>
            <a:pPr marL="0" marR="0" lvl="0" indent="2016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Дарит нам и воск, и мед.</a:t>
            </a:r>
          </a:p>
          <a:p>
            <a:pPr marL="0" marR="0" lvl="0" indent="2016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Людям всем она мила.</a:t>
            </a:r>
          </a:p>
          <a:p>
            <a:pPr marL="0" marR="0" lvl="0" indent="2016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</a:rPr>
              <a:t>А зовут ее ...</a:t>
            </a:r>
          </a:p>
        </p:txBody>
      </p:sp>
      <p:pic>
        <p:nvPicPr>
          <p:cNvPr id="8" name="Picture 5" descr="C:\Users\21Каб\Desktop\0_114436_c91ed549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2604443" cy="345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1532" y="3789040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Отгадка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31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lv-oboi.ru/img/gallery/3/thumbs/thumb_l_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073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g1.liveinternet.ru/images/attach/c/10/111/686/111686861_Babochki_i_drugie_nasekomuye_Kartinki_dlya_dekupazha__32_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369" y="1128711"/>
            <a:ext cx="6096000" cy="460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омой 3">
            <a:hlinkClick r:id="rId5" action="ppaction://hlinksldjump" highlightClick="1"/>
          </p:cNvPr>
          <p:cNvSpPr/>
          <p:nvPr/>
        </p:nvSpPr>
        <p:spPr>
          <a:xfrm>
            <a:off x="8316416" y="5877272"/>
            <a:ext cx="521208" cy="521208"/>
          </a:xfrm>
          <a:prstGeom prst="actionButtonHom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306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lv-oboi.ru/img/gallery/3/thumbs/thumb_l_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1" y="-1"/>
            <a:ext cx="911073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72966" y="1268760"/>
            <a:ext cx="61206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Всех жучков она милей,</a:t>
            </a:r>
          </a:p>
          <a:p>
            <a:pPr algn="ctr"/>
            <a:r>
              <a:rPr lang="ru-RU" sz="3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Спинка алая у ней.</a:t>
            </a:r>
          </a:p>
          <a:p>
            <a:pPr algn="ctr"/>
            <a:r>
              <a:rPr lang="ru-RU" sz="3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На спине кружочки —</a:t>
            </a:r>
          </a:p>
          <a:p>
            <a:pPr algn="ctr"/>
            <a:r>
              <a:rPr lang="ru-RU" sz="36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Черненькие точки.</a:t>
            </a:r>
            <a:endParaRPr lang="ru-RU" sz="36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C:\Users\21Каб\Desktop\5804620fe6759157d11f0e48 (1)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3577084"/>
            <a:ext cx="2808313" cy="301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38637" y="4365104"/>
            <a:ext cx="23376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Отгадка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49249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lv-oboi.ru/img/gallery/3/thumbs/thumb_l_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073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skachat-kartinki.ru/img/picture/Nov/17/0d6403aae47de78a5325cd8da2d24214/mini_2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836712"/>
            <a:ext cx="5760640" cy="450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омой 3">
            <a:hlinkClick r:id="rId5" action="ppaction://hlinksldjump" highlightClick="1"/>
          </p:cNvPr>
          <p:cNvSpPr/>
          <p:nvPr/>
        </p:nvSpPr>
        <p:spPr>
          <a:xfrm>
            <a:off x="8465692" y="6099468"/>
            <a:ext cx="426787" cy="425876"/>
          </a:xfrm>
          <a:prstGeom prst="actionButtonHom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64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lv-oboi.ru/img/gallery/3/thumbs/thumb_l_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073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ap.kroha.dn.ua/download/files/2125_72f81b035743b24147fd991256f606a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967" y="-459432"/>
            <a:ext cx="3738643" cy="373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3412518"/>
            <a:ext cx="71287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Живет собою Землю украшая,</a:t>
            </a:r>
          </a:p>
          <a:p>
            <a:pPr algn="ctr"/>
            <a:r>
              <a:rPr lang="ru-RU" sz="32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Порхает с лепестка на лепесток!</a:t>
            </a:r>
          </a:p>
          <a:p>
            <a:pPr algn="ctr"/>
            <a:r>
              <a:rPr lang="ru-RU" sz="32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При этом тишину не нарушает,</a:t>
            </a:r>
          </a:p>
          <a:p>
            <a:pPr algn="ctr"/>
            <a:r>
              <a:rPr lang="ru-RU" sz="32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Она сама – летающий цветок!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03867" y="126876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Отгадка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834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lv-oboi.ru/img/gallery/3/thumbs/thumb_l_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073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39"/>
            <a:ext cx="6480720" cy="6480720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465692" y="6099468"/>
            <a:ext cx="426787" cy="425876"/>
          </a:xfrm>
          <a:prstGeom prst="actionButtonHom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176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lv-oboi.ru/img/gallery/3/thumbs/thumb_l_7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1" y="1"/>
            <a:ext cx="911073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ap.kroha.dn.ua/download/files/2125_72f81b035743b24147fd991256f606a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564904"/>
            <a:ext cx="3234587" cy="32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21Каб\Desktop\5804620fe6759157d11f0e48 (1)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75854" y="2788382"/>
            <a:ext cx="2808313" cy="301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21Каб\Desktop\0_114436_c91ed549_orig.pn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2604443" cy="345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712968" cy="230425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82089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3114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81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asus-admin</cp:lastModifiedBy>
  <cp:revision>10</cp:revision>
  <dcterms:created xsi:type="dcterms:W3CDTF">2018-02-28T12:51:57Z</dcterms:created>
  <dcterms:modified xsi:type="dcterms:W3CDTF">2018-03-04T06:58:42Z</dcterms:modified>
</cp:coreProperties>
</file>