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7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8" r:id="rId14"/>
    <p:sldId id="265" r:id="rId15"/>
    <p:sldId id="267" r:id="rId16"/>
    <p:sldId id="269" r:id="rId17"/>
    <p:sldId id="270" r:id="rId18"/>
    <p:sldId id="274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4" autoAdjust="0"/>
    <p:restoredTop sz="94660"/>
  </p:normalViewPr>
  <p:slideViewPr>
    <p:cSldViewPr>
      <p:cViewPr varScale="1">
        <p:scale>
          <a:sx n="47" d="100"/>
          <a:sy n="47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CD10E9-1051-4329-818C-6AAD3666C418}" type="doc">
      <dgm:prSet loTypeId="urn:microsoft.com/office/officeart/2008/layout/HorizontalMultiLevelHierarchy" loCatId="hierarchy" qsTypeId="urn:microsoft.com/office/officeart/2005/8/quickstyle/3d2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8BC4257D-328C-4FDF-9EF4-136164E9A61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Госпитализация пациентов</a:t>
          </a:r>
          <a:endParaRPr lang="ru-RU" dirty="0">
            <a:solidFill>
              <a:schemeClr val="tx1"/>
            </a:solidFill>
          </a:endParaRPr>
        </a:p>
      </dgm:t>
    </dgm:pt>
    <dgm:pt modelId="{A910A82C-BDA7-4BAF-AFB5-D15EC9469CD1}" type="parTrans" cxnId="{21A8E806-7265-4022-8162-87C829535B30}">
      <dgm:prSet/>
      <dgm:spPr/>
      <dgm:t>
        <a:bodyPr/>
        <a:lstStyle/>
        <a:p>
          <a:endParaRPr lang="ru-RU"/>
        </a:p>
      </dgm:t>
    </dgm:pt>
    <dgm:pt modelId="{38FEA573-F3D4-4D88-B1DC-D96B07929BDF}" type="sibTrans" cxnId="{21A8E806-7265-4022-8162-87C829535B30}">
      <dgm:prSet/>
      <dgm:spPr/>
      <dgm:t>
        <a:bodyPr/>
        <a:lstStyle/>
        <a:p>
          <a:endParaRPr lang="ru-RU"/>
        </a:p>
      </dgm:t>
    </dgm:pt>
    <dgm:pt modelId="{84BBB8A8-AB93-4889-A282-5BF12D79E2D2}">
      <dgm:prSet phldrT="[Текст]"/>
      <dgm:spPr/>
      <dgm:t>
        <a:bodyPr/>
        <a:lstStyle/>
        <a:p>
          <a:r>
            <a:rPr lang="ru-RU" dirty="0" err="1" smtClean="0"/>
            <a:t>Планово</a:t>
          </a:r>
          <a:endParaRPr lang="ru-RU" dirty="0"/>
        </a:p>
      </dgm:t>
    </dgm:pt>
    <dgm:pt modelId="{DA7BA4E8-2ACD-4E0E-830E-D786F7C9C062}" type="parTrans" cxnId="{BC0C2233-D24E-4635-B93D-B8393D98FF7D}">
      <dgm:prSet/>
      <dgm:spPr/>
      <dgm:t>
        <a:bodyPr/>
        <a:lstStyle/>
        <a:p>
          <a:endParaRPr lang="ru-RU"/>
        </a:p>
      </dgm:t>
    </dgm:pt>
    <dgm:pt modelId="{272752D9-892A-45E8-AD05-FE32DF0346FB}" type="sibTrans" cxnId="{BC0C2233-D24E-4635-B93D-B8393D98FF7D}">
      <dgm:prSet/>
      <dgm:spPr/>
      <dgm:t>
        <a:bodyPr/>
        <a:lstStyle/>
        <a:p>
          <a:endParaRPr lang="ru-RU"/>
        </a:p>
      </dgm:t>
    </dgm:pt>
    <dgm:pt modelId="{A8DAFBC1-E1F2-4A66-BAE8-6E714A6ED253}">
      <dgm:prSet phldrT="[Текст]"/>
      <dgm:spPr/>
      <dgm:t>
        <a:bodyPr/>
        <a:lstStyle/>
        <a:p>
          <a:r>
            <a:rPr lang="ru-RU" dirty="0" smtClean="0"/>
            <a:t>Экстренно</a:t>
          </a:r>
          <a:endParaRPr lang="ru-RU" dirty="0"/>
        </a:p>
      </dgm:t>
    </dgm:pt>
    <dgm:pt modelId="{737142FE-AE97-4762-BC37-62BE6AF1DB33}" type="parTrans" cxnId="{370122EC-F77A-43A2-A094-DBE8558789E4}">
      <dgm:prSet/>
      <dgm:spPr/>
      <dgm:t>
        <a:bodyPr/>
        <a:lstStyle/>
        <a:p>
          <a:endParaRPr lang="ru-RU"/>
        </a:p>
      </dgm:t>
    </dgm:pt>
    <dgm:pt modelId="{2E151BFB-7513-4700-AE8D-E0937DE0507D}" type="sibTrans" cxnId="{370122EC-F77A-43A2-A094-DBE8558789E4}">
      <dgm:prSet/>
      <dgm:spPr/>
      <dgm:t>
        <a:bodyPr/>
        <a:lstStyle/>
        <a:p>
          <a:endParaRPr lang="ru-RU"/>
        </a:p>
      </dgm:t>
    </dgm:pt>
    <dgm:pt modelId="{FF129308-DB2C-4C79-A749-9060AD6EE326}">
      <dgm:prSet phldrT="[Текст]"/>
      <dgm:spPr/>
      <dgm:t>
        <a:bodyPr/>
        <a:lstStyle/>
        <a:p>
          <a:r>
            <a:rPr lang="ru-RU" dirty="0" smtClean="0"/>
            <a:t>Самотёком</a:t>
          </a:r>
          <a:endParaRPr lang="ru-RU" dirty="0"/>
        </a:p>
      </dgm:t>
    </dgm:pt>
    <dgm:pt modelId="{7BC5F40E-1721-484F-94E8-E685AF678A1C}" type="parTrans" cxnId="{19BAC74B-0815-4340-9EAF-D200C89C0F51}">
      <dgm:prSet/>
      <dgm:spPr/>
      <dgm:t>
        <a:bodyPr/>
        <a:lstStyle/>
        <a:p>
          <a:endParaRPr lang="ru-RU"/>
        </a:p>
      </dgm:t>
    </dgm:pt>
    <dgm:pt modelId="{3431C588-E086-45F2-B35D-E30C38734EE3}" type="sibTrans" cxnId="{19BAC74B-0815-4340-9EAF-D200C89C0F51}">
      <dgm:prSet/>
      <dgm:spPr/>
      <dgm:t>
        <a:bodyPr/>
        <a:lstStyle/>
        <a:p>
          <a:endParaRPr lang="ru-RU"/>
        </a:p>
      </dgm:t>
    </dgm:pt>
    <dgm:pt modelId="{9AC1E971-23FC-460A-BA06-02219066D2F2}" type="pres">
      <dgm:prSet presAssocID="{1ACD10E9-1051-4329-818C-6AAD3666C41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2D22DD-7568-46CD-A25D-F39A41EC27E5}" type="pres">
      <dgm:prSet presAssocID="{8BC4257D-328C-4FDF-9EF4-136164E9A616}" presName="root1" presStyleCnt="0"/>
      <dgm:spPr/>
    </dgm:pt>
    <dgm:pt modelId="{8AC655AD-84B1-4C34-8B65-4BF60315CBCE}" type="pres">
      <dgm:prSet presAssocID="{8BC4257D-328C-4FDF-9EF4-136164E9A616}" presName="LevelOneTextNode" presStyleLbl="node0" presStyleIdx="0" presStyleCnt="1" custScaleX="207468" custScaleY="70266" custLinFactNeighborX="1186" custLinFactNeighborY="-29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D5A7E7-5BD6-4D6A-B9FC-053E5BB4A8EF}" type="pres">
      <dgm:prSet presAssocID="{8BC4257D-328C-4FDF-9EF4-136164E9A616}" presName="level2hierChild" presStyleCnt="0"/>
      <dgm:spPr/>
    </dgm:pt>
    <dgm:pt modelId="{A2E2F144-9495-4777-8209-5291A809C62F}" type="pres">
      <dgm:prSet presAssocID="{DA7BA4E8-2ACD-4E0E-830E-D786F7C9C062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5BD53E71-CD71-499C-9663-6BBD8C851DFE}" type="pres">
      <dgm:prSet presAssocID="{DA7BA4E8-2ACD-4E0E-830E-D786F7C9C062}" presName="connTx" presStyleLbl="parChTrans1D2" presStyleIdx="0" presStyleCnt="3"/>
      <dgm:spPr/>
      <dgm:t>
        <a:bodyPr/>
        <a:lstStyle/>
        <a:p>
          <a:endParaRPr lang="ru-RU"/>
        </a:p>
      </dgm:t>
    </dgm:pt>
    <dgm:pt modelId="{5424F8EA-AC39-42F6-AD66-20F84DE9E7EE}" type="pres">
      <dgm:prSet presAssocID="{84BBB8A8-AB93-4889-A282-5BF12D79E2D2}" presName="root2" presStyleCnt="0"/>
      <dgm:spPr/>
    </dgm:pt>
    <dgm:pt modelId="{0E2C8033-3AD9-4329-AE70-5E66D208751E}" type="pres">
      <dgm:prSet presAssocID="{84BBB8A8-AB93-4889-A282-5BF12D79E2D2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3D30C2-4CF5-4EF5-B6DE-1F469C23B230}" type="pres">
      <dgm:prSet presAssocID="{84BBB8A8-AB93-4889-A282-5BF12D79E2D2}" presName="level3hierChild" presStyleCnt="0"/>
      <dgm:spPr/>
    </dgm:pt>
    <dgm:pt modelId="{210A50C6-9E97-4E30-A017-311ED9549C2E}" type="pres">
      <dgm:prSet presAssocID="{737142FE-AE97-4762-BC37-62BE6AF1DB33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29870495-D6AB-4907-AB82-F2B5039192DE}" type="pres">
      <dgm:prSet presAssocID="{737142FE-AE97-4762-BC37-62BE6AF1DB33}" presName="connTx" presStyleLbl="parChTrans1D2" presStyleIdx="1" presStyleCnt="3"/>
      <dgm:spPr/>
      <dgm:t>
        <a:bodyPr/>
        <a:lstStyle/>
        <a:p>
          <a:endParaRPr lang="ru-RU"/>
        </a:p>
      </dgm:t>
    </dgm:pt>
    <dgm:pt modelId="{4D981DC0-853E-4456-8276-27FFE36EC173}" type="pres">
      <dgm:prSet presAssocID="{A8DAFBC1-E1F2-4A66-BAE8-6E714A6ED253}" presName="root2" presStyleCnt="0"/>
      <dgm:spPr/>
    </dgm:pt>
    <dgm:pt modelId="{48DA51D0-630F-4AA6-AFCF-81AF883D7459}" type="pres">
      <dgm:prSet presAssocID="{A8DAFBC1-E1F2-4A66-BAE8-6E714A6ED253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496077-4B4B-4EA8-8159-CBE9EA14934A}" type="pres">
      <dgm:prSet presAssocID="{A8DAFBC1-E1F2-4A66-BAE8-6E714A6ED253}" presName="level3hierChild" presStyleCnt="0"/>
      <dgm:spPr/>
    </dgm:pt>
    <dgm:pt modelId="{2A9C504A-873B-4396-A11D-DE5A35371D42}" type="pres">
      <dgm:prSet presAssocID="{7BC5F40E-1721-484F-94E8-E685AF678A1C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33148F47-0F8B-47CE-8D43-51A342B988EE}" type="pres">
      <dgm:prSet presAssocID="{7BC5F40E-1721-484F-94E8-E685AF678A1C}" presName="connTx" presStyleLbl="parChTrans1D2" presStyleIdx="2" presStyleCnt="3"/>
      <dgm:spPr/>
      <dgm:t>
        <a:bodyPr/>
        <a:lstStyle/>
        <a:p>
          <a:endParaRPr lang="ru-RU"/>
        </a:p>
      </dgm:t>
    </dgm:pt>
    <dgm:pt modelId="{9FA45401-A869-4941-B1E8-9A55905B4709}" type="pres">
      <dgm:prSet presAssocID="{FF129308-DB2C-4C79-A749-9060AD6EE326}" presName="root2" presStyleCnt="0"/>
      <dgm:spPr/>
    </dgm:pt>
    <dgm:pt modelId="{B63680F3-D98E-4E6D-B702-5AEA3443CA0C}" type="pres">
      <dgm:prSet presAssocID="{FF129308-DB2C-4C79-A749-9060AD6EE326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494561-76D2-4E40-8EF1-CBA7620B4619}" type="pres">
      <dgm:prSet presAssocID="{FF129308-DB2C-4C79-A749-9060AD6EE326}" presName="level3hierChild" presStyleCnt="0"/>
      <dgm:spPr/>
    </dgm:pt>
  </dgm:ptLst>
  <dgm:cxnLst>
    <dgm:cxn modelId="{41FF44C3-DBBB-4182-B64B-1EAE45B13928}" type="presOf" srcId="{8BC4257D-328C-4FDF-9EF4-136164E9A616}" destId="{8AC655AD-84B1-4C34-8B65-4BF60315CBCE}" srcOrd="0" destOrd="0" presId="urn:microsoft.com/office/officeart/2008/layout/HorizontalMultiLevelHierarchy"/>
    <dgm:cxn modelId="{72A70C38-FF10-426D-98A9-96A58C4A7B77}" type="presOf" srcId="{7BC5F40E-1721-484F-94E8-E685AF678A1C}" destId="{33148F47-0F8B-47CE-8D43-51A342B988EE}" srcOrd="1" destOrd="0" presId="urn:microsoft.com/office/officeart/2008/layout/HorizontalMultiLevelHierarchy"/>
    <dgm:cxn modelId="{19BAC74B-0815-4340-9EAF-D200C89C0F51}" srcId="{8BC4257D-328C-4FDF-9EF4-136164E9A616}" destId="{FF129308-DB2C-4C79-A749-9060AD6EE326}" srcOrd="2" destOrd="0" parTransId="{7BC5F40E-1721-484F-94E8-E685AF678A1C}" sibTransId="{3431C588-E086-45F2-B35D-E30C38734EE3}"/>
    <dgm:cxn modelId="{E2EED8B0-6322-4865-86C8-29F17BA577D4}" type="presOf" srcId="{737142FE-AE97-4762-BC37-62BE6AF1DB33}" destId="{210A50C6-9E97-4E30-A017-311ED9549C2E}" srcOrd="0" destOrd="0" presId="urn:microsoft.com/office/officeart/2008/layout/HorizontalMultiLevelHierarchy"/>
    <dgm:cxn modelId="{9AFA0EE1-1029-44B4-A0E1-17DB6FFFA265}" type="presOf" srcId="{FF129308-DB2C-4C79-A749-9060AD6EE326}" destId="{B63680F3-D98E-4E6D-B702-5AEA3443CA0C}" srcOrd="0" destOrd="0" presId="urn:microsoft.com/office/officeart/2008/layout/HorizontalMultiLevelHierarchy"/>
    <dgm:cxn modelId="{0B84C8BF-A50C-4328-B65F-644384CF65F2}" type="presOf" srcId="{84BBB8A8-AB93-4889-A282-5BF12D79E2D2}" destId="{0E2C8033-3AD9-4329-AE70-5E66D208751E}" srcOrd="0" destOrd="0" presId="urn:microsoft.com/office/officeart/2008/layout/HorizontalMultiLevelHierarchy"/>
    <dgm:cxn modelId="{C9EEE997-AAEA-4193-890C-FF2BC526BB25}" type="presOf" srcId="{7BC5F40E-1721-484F-94E8-E685AF678A1C}" destId="{2A9C504A-873B-4396-A11D-DE5A35371D42}" srcOrd="0" destOrd="0" presId="urn:microsoft.com/office/officeart/2008/layout/HorizontalMultiLevelHierarchy"/>
    <dgm:cxn modelId="{929EE4EE-D414-4B6E-B548-FB74C1D16268}" type="presOf" srcId="{1ACD10E9-1051-4329-818C-6AAD3666C418}" destId="{9AC1E971-23FC-460A-BA06-02219066D2F2}" srcOrd="0" destOrd="0" presId="urn:microsoft.com/office/officeart/2008/layout/HorizontalMultiLevelHierarchy"/>
    <dgm:cxn modelId="{2216B9EC-0EC0-4629-8399-55583BBEF506}" type="presOf" srcId="{DA7BA4E8-2ACD-4E0E-830E-D786F7C9C062}" destId="{A2E2F144-9495-4777-8209-5291A809C62F}" srcOrd="0" destOrd="0" presId="urn:microsoft.com/office/officeart/2008/layout/HorizontalMultiLevelHierarchy"/>
    <dgm:cxn modelId="{CE087373-32FD-460D-BA34-F1C57A4615A1}" type="presOf" srcId="{737142FE-AE97-4762-BC37-62BE6AF1DB33}" destId="{29870495-D6AB-4907-AB82-F2B5039192DE}" srcOrd="1" destOrd="0" presId="urn:microsoft.com/office/officeart/2008/layout/HorizontalMultiLevelHierarchy"/>
    <dgm:cxn modelId="{BC0C2233-D24E-4635-B93D-B8393D98FF7D}" srcId="{8BC4257D-328C-4FDF-9EF4-136164E9A616}" destId="{84BBB8A8-AB93-4889-A282-5BF12D79E2D2}" srcOrd="0" destOrd="0" parTransId="{DA7BA4E8-2ACD-4E0E-830E-D786F7C9C062}" sibTransId="{272752D9-892A-45E8-AD05-FE32DF0346FB}"/>
    <dgm:cxn modelId="{370122EC-F77A-43A2-A094-DBE8558789E4}" srcId="{8BC4257D-328C-4FDF-9EF4-136164E9A616}" destId="{A8DAFBC1-E1F2-4A66-BAE8-6E714A6ED253}" srcOrd="1" destOrd="0" parTransId="{737142FE-AE97-4762-BC37-62BE6AF1DB33}" sibTransId="{2E151BFB-7513-4700-AE8D-E0937DE0507D}"/>
    <dgm:cxn modelId="{0AF54229-9771-4EE5-AA7C-53A36E9F6DD4}" type="presOf" srcId="{A8DAFBC1-E1F2-4A66-BAE8-6E714A6ED253}" destId="{48DA51D0-630F-4AA6-AFCF-81AF883D7459}" srcOrd="0" destOrd="0" presId="urn:microsoft.com/office/officeart/2008/layout/HorizontalMultiLevelHierarchy"/>
    <dgm:cxn modelId="{21A8E806-7265-4022-8162-87C829535B30}" srcId="{1ACD10E9-1051-4329-818C-6AAD3666C418}" destId="{8BC4257D-328C-4FDF-9EF4-136164E9A616}" srcOrd="0" destOrd="0" parTransId="{A910A82C-BDA7-4BAF-AFB5-D15EC9469CD1}" sibTransId="{38FEA573-F3D4-4D88-B1DC-D96B07929BDF}"/>
    <dgm:cxn modelId="{82924C83-5757-4C14-8021-E9CE0DE216A2}" type="presOf" srcId="{DA7BA4E8-2ACD-4E0E-830E-D786F7C9C062}" destId="{5BD53E71-CD71-499C-9663-6BBD8C851DFE}" srcOrd="1" destOrd="0" presId="urn:microsoft.com/office/officeart/2008/layout/HorizontalMultiLevelHierarchy"/>
    <dgm:cxn modelId="{1726557B-EFC0-44E6-8AE9-6FF4138CF61E}" type="presParOf" srcId="{9AC1E971-23FC-460A-BA06-02219066D2F2}" destId="{D72D22DD-7568-46CD-A25D-F39A41EC27E5}" srcOrd="0" destOrd="0" presId="urn:microsoft.com/office/officeart/2008/layout/HorizontalMultiLevelHierarchy"/>
    <dgm:cxn modelId="{0BCC473D-F886-49D1-B91D-42F172E34CC6}" type="presParOf" srcId="{D72D22DD-7568-46CD-A25D-F39A41EC27E5}" destId="{8AC655AD-84B1-4C34-8B65-4BF60315CBCE}" srcOrd="0" destOrd="0" presId="urn:microsoft.com/office/officeart/2008/layout/HorizontalMultiLevelHierarchy"/>
    <dgm:cxn modelId="{6860F2C0-C6C8-41CE-A6C1-B987C7760AE8}" type="presParOf" srcId="{D72D22DD-7568-46CD-A25D-F39A41EC27E5}" destId="{ADD5A7E7-5BD6-4D6A-B9FC-053E5BB4A8EF}" srcOrd="1" destOrd="0" presId="urn:microsoft.com/office/officeart/2008/layout/HorizontalMultiLevelHierarchy"/>
    <dgm:cxn modelId="{0A277A1F-2F3F-403D-8E9E-355BB7CFB94D}" type="presParOf" srcId="{ADD5A7E7-5BD6-4D6A-B9FC-053E5BB4A8EF}" destId="{A2E2F144-9495-4777-8209-5291A809C62F}" srcOrd="0" destOrd="0" presId="urn:microsoft.com/office/officeart/2008/layout/HorizontalMultiLevelHierarchy"/>
    <dgm:cxn modelId="{D718992E-F8D7-4243-9EC1-2885C7170F28}" type="presParOf" srcId="{A2E2F144-9495-4777-8209-5291A809C62F}" destId="{5BD53E71-CD71-499C-9663-6BBD8C851DFE}" srcOrd="0" destOrd="0" presId="urn:microsoft.com/office/officeart/2008/layout/HorizontalMultiLevelHierarchy"/>
    <dgm:cxn modelId="{2CD4CFCE-266F-4D6E-B875-7A074F2798FE}" type="presParOf" srcId="{ADD5A7E7-5BD6-4D6A-B9FC-053E5BB4A8EF}" destId="{5424F8EA-AC39-42F6-AD66-20F84DE9E7EE}" srcOrd="1" destOrd="0" presId="urn:microsoft.com/office/officeart/2008/layout/HorizontalMultiLevelHierarchy"/>
    <dgm:cxn modelId="{551E6EF2-30B0-4A55-858E-82F580B00437}" type="presParOf" srcId="{5424F8EA-AC39-42F6-AD66-20F84DE9E7EE}" destId="{0E2C8033-3AD9-4329-AE70-5E66D208751E}" srcOrd="0" destOrd="0" presId="urn:microsoft.com/office/officeart/2008/layout/HorizontalMultiLevelHierarchy"/>
    <dgm:cxn modelId="{BA0A6C2E-47B4-4655-9CCE-F5752417540B}" type="presParOf" srcId="{5424F8EA-AC39-42F6-AD66-20F84DE9E7EE}" destId="{253D30C2-4CF5-4EF5-B6DE-1F469C23B230}" srcOrd="1" destOrd="0" presId="urn:microsoft.com/office/officeart/2008/layout/HorizontalMultiLevelHierarchy"/>
    <dgm:cxn modelId="{52B60323-F8FF-45D7-9111-943969260E0D}" type="presParOf" srcId="{ADD5A7E7-5BD6-4D6A-B9FC-053E5BB4A8EF}" destId="{210A50C6-9E97-4E30-A017-311ED9549C2E}" srcOrd="2" destOrd="0" presId="urn:microsoft.com/office/officeart/2008/layout/HorizontalMultiLevelHierarchy"/>
    <dgm:cxn modelId="{84CA6DC8-DCD0-4C94-8B6B-D0149E9BCDA2}" type="presParOf" srcId="{210A50C6-9E97-4E30-A017-311ED9549C2E}" destId="{29870495-D6AB-4907-AB82-F2B5039192DE}" srcOrd="0" destOrd="0" presId="urn:microsoft.com/office/officeart/2008/layout/HorizontalMultiLevelHierarchy"/>
    <dgm:cxn modelId="{2EBA51B8-4B39-41CA-AEBC-937EC2CB9806}" type="presParOf" srcId="{ADD5A7E7-5BD6-4D6A-B9FC-053E5BB4A8EF}" destId="{4D981DC0-853E-4456-8276-27FFE36EC173}" srcOrd="3" destOrd="0" presId="urn:microsoft.com/office/officeart/2008/layout/HorizontalMultiLevelHierarchy"/>
    <dgm:cxn modelId="{F2B7AE76-7E7D-4C4F-8532-120F8E54886F}" type="presParOf" srcId="{4D981DC0-853E-4456-8276-27FFE36EC173}" destId="{48DA51D0-630F-4AA6-AFCF-81AF883D7459}" srcOrd="0" destOrd="0" presId="urn:microsoft.com/office/officeart/2008/layout/HorizontalMultiLevelHierarchy"/>
    <dgm:cxn modelId="{CFEAB12E-1221-4E69-AF1A-8E4C237A8E43}" type="presParOf" srcId="{4D981DC0-853E-4456-8276-27FFE36EC173}" destId="{0E496077-4B4B-4EA8-8159-CBE9EA14934A}" srcOrd="1" destOrd="0" presId="urn:microsoft.com/office/officeart/2008/layout/HorizontalMultiLevelHierarchy"/>
    <dgm:cxn modelId="{5AE84ABB-D2E7-4150-9350-0372758DDE86}" type="presParOf" srcId="{ADD5A7E7-5BD6-4D6A-B9FC-053E5BB4A8EF}" destId="{2A9C504A-873B-4396-A11D-DE5A35371D42}" srcOrd="4" destOrd="0" presId="urn:microsoft.com/office/officeart/2008/layout/HorizontalMultiLevelHierarchy"/>
    <dgm:cxn modelId="{91DA564B-88DF-45D7-B688-6BEBD537C9DC}" type="presParOf" srcId="{2A9C504A-873B-4396-A11D-DE5A35371D42}" destId="{33148F47-0F8B-47CE-8D43-51A342B988EE}" srcOrd="0" destOrd="0" presId="urn:microsoft.com/office/officeart/2008/layout/HorizontalMultiLevelHierarchy"/>
    <dgm:cxn modelId="{11E4CA0B-7CF6-42A4-8F31-6E5DA7D4DBEC}" type="presParOf" srcId="{ADD5A7E7-5BD6-4D6A-B9FC-053E5BB4A8EF}" destId="{9FA45401-A869-4941-B1E8-9A55905B4709}" srcOrd="5" destOrd="0" presId="urn:microsoft.com/office/officeart/2008/layout/HorizontalMultiLevelHierarchy"/>
    <dgm:cxn modelId="{B7511CAF-AE3F-41F1-ABD6-774E91C8CB41}" type="presParOf" srcId="{9FA45401-A869-4941-B1E8-9A55905B4709}" destId="{B63680F3-D98E-4E6D-B702-5AEA3443CA0C}" srcOrd="0" destOrd="0" presId="urn:microsoft.com/office/officeart/2008/layout/HorizontalMultiLevelHierarchy"/>
    <dgm:cxn modelId="{ADFD9044-BE47-4599-8E8E-35DEBA071B9E}" type="presParOf" srcId="{9FA45401-A869-4941-B1E8-9A55905B4709}" destId="{17494561-76D2-4E40-8EF1-CBA7620B461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122C4C-AFDF-4F91-B62F-EC76AC229FF2}" type="doc">
      <dgm:prSet loTypeId="urn:microsoft.com/office/officeart/2008/layout/HorizontalMultiLevelHierarchy" loCatId="hierarchy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615D1444-A83A-41D9-9F3D-90D3B5C287F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Санитарная обработка</a:t>
          </a:r>
          <a:endParaRPr lang="ru-RU" dirty="0">
            <a:solidFill>
              <a:schemeClr val="tx1"/>
            </a:solidFill>
          </a:endParaRPr>
        </a:p>
      </dgm:t>
    </dgm:pt>
    <dgm:pt modelId="{5675B4C0-B56A-4EB5-9B1B-F2B8DAD5B61E}" type="parTrans" cxnId="{818F60F1-6FBE-4639-A21E-0968503B438D}">
      <dgm:prSet/>
      <dgm:spPr/>
      <dgm:t>
        <a:bodyPr/>
        <a:lstStyle/>
        <a:p>
          <a:endParaRPr lang="ru-RU"/>
        </a:p>
      </dgm:t>
    </dgm:pt>
    <dgm:pt modelId="{2019AB16-742B-4F87-B0A1-D1E760FAB865}" type="sibTrans" cxnId="{818F60F1-6FBE-4639-A21E-0968503B438D}">
      <dgm:prSet/>
      <dgm:spPr/>
      <dgm:t>
        <a:bodyPr/>
        <a:lstStyle/>
        <a:p>
          <a:endParaRPr lang="ru-RU"/>
        </a:p>
      </dgm:t>
    </dgm:pt>
    <dgm:pt modelId="{324A477D-7575-461C-831F-AD27495B527D}">
      <dgm:prSet phldrT="[Текст]"/>
      <dgm:spPr/>
      <dgm:t>
        <a:bodyPr/>
        <a:lstStyle/>
        <a:p>
          <a:r>
            <a:rPr lang="ru-RU" dirty="0" smtClean="0"/>
            <a:t>Полная</a:t>
          </a:r>
        </a:p>
        <a:p>
          <a:r>
            <a:rPr lang="ru-RU" dirty="0" smtClean="0"/>
            <a:t> (ванна, душ)</a:t>
          </a:r>
          <a:endParaRPr lang="ru-RU" dirty="0"/>
        </a:p>
      </dgm:t>
    </dgm:pt>
    <dgm:pt modelId="{63DABA9C-EE8A-46B2-89F0-F3D991328E22}" type="parTrans" cxnId="{818FD03A-E6A7-4091-B705-1C318F93B82B}">
      <dgm:prSet/>
      <dgm:spPr/>
      <dgm:t>
        <a:bodyPr/>
        <a:lstStyle/>
        <a:p>
          <a:endParaRPr lang="ru-RU"/>
        </a:p>
      </dgm:t>
    </dgm:pt>
    <dgm:pt modelId="{3C38A018-737F-4071-98F1-6D7CB28AE0A1}" type="sibTrans" cxnId="{818FD03A-E6A7-4091-B705-1C318F93B82B}">
      <dgm:prSet/>
      <dgm:spPr/>
      <dgm:t>
        <a:bodyPr/>
        <a:lstStyle/>
        <a:p>
          <a:endParaRPr lang="ru-RU"/>
        </a:p>
      </dgm:t>
    </dgm:pt>
    <dgm:pt modelId="{329B6709-272F-4456-A0A3-A5CC719434DB}">
      <dgm:prSet phldrT="[Текст]"/>
      <dgm:spPr/>
      <dgm:t>
        <a:bodyPr/>
        <a:lstStyle/>
        <a:p>
          <a:r>
            <a:rPr lang="ru-RU" dirty="0" smtClean="0"/>
            <a:t>Частичная (обтирание, обмывание, протирание)</a:t>
          </a:r>
          <a:endParaRPr lang="ru-RU" dirty="0"/>
        </a:p>
      </dgm:t>
    </dgm:pt>
    <dgm:pt modelId="{3D4ACB1C-A3A2-4160-9A2D-21A7DC1051DE}" type="parTrans" cxnId="{82D52F17-12FA-4F47-A084-AD39DAD26F92}">
      <dgm:prSet/>
      <dgm:spPr/>
      <dgm:t>
        <a:bodyPr/>
        <a:lstStyle/>
        <a:p>
          <a:endParaRPr lang="ru-RU"/>
        </a:p>
      </dgm:t>
    </dgm:pt>
    <dgm:pt modelId="{BF565799-6F34-400F-9F82-E0A412A6EC05}" type="sibTrans" cxnId="{82D52F17-12FA-4F47-A084-AD39DAD26F92}">
      <dgm:prSet/>
      <dgm:spPr/>
      <dgm:t>
        <a:bodyPr/>
        <a:lstStyle/>
        <a:p>
          <a:endParaRPr lang="ru-RU"/>
        </a:p>
      </dgm:t>
    </dgm:pt>
    <dgm:pt modelId="{136C2237-4E8B-40C7-93F7-1CD88F040864}" type="pres">
      <dgm:prSet presAssocID="{C2122C4C-AFDF-4F91-B62F-EC76AC229FF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870F1E-6913-478C-AC37-F575BF2CDDD6}" type="pres">
      <dgm:prSet presAssocID="{615D1444-A83A-41D9-9F3D-90D3B5C287FE}" presName="root1" presStyleCnt="0"/>
      <dgm:spPr/>
    </dgm:pt>
    <dgm:pt modelId="{B94EA045-FA66-4A54-AA31-906DECA82586}" type="pres">
      <dgm:prSet presAssocID="{615D1444-A83A-41D9-9F3D-90D3B5C287FE}" presName="LevelOneTextNode" presStyleLbl="node0" presStyleIdx="0" presStyleCnt="1" custScaleX="174111" custScaleY="752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ABDA78-8B1B-4DEF-B6BA-2E6097B50795}" type="pres">
      <dgm:prSet presAssocID="{615D1444-A83A-41D9-9F3D-90D3B5C287FE}" presName="level2hierChild" presStyleCnt="0"/>
      <dgm:spPr/>
    </dgm:pt>
    <dgm:pt modelId="{40E51B87-052F-4B0B-AB68-8249DDA0A653}" type="pres">
      <dgm:prSet presAssocID="{63DABA9C-EE8A-46B2-89F0-F3D991328E22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E87ED109-FCBA-466B-B700-5848F95D0521}" type="pres">
      <dgm:prSet presAssocID="{63DABA9C-EE8A-46B2-89F0-F3D991328E22}" presName="connTx" presStyleLbl="parChTrans1D2" presStyleIdx="0" presStyleCnt="2"/>
      <dgm:spPr/>
      <dgm:t>
        <a:bodyPr/>
        <a:lstStyle/>
        <a:p>
          <a:endParaRPr lang="ru-RU"/>
        </a:p>
      </dgm:t>
    </dgm:pt>
    <dgm:pt modelId="{7E277AD3-9E8F-460E-8D4C-8F3AD4DF68AC}" type="pres">
      <dgm:prSet presAssocID="{324A477D-7575-461C-831F-AD27495B527D}" presName="root2" presStyleCnt="0"/>
      <dgm:spPr/>
    </dgm:pt>
    <dgm:pt modelId="{1D11F9D7-ED6A-473E-B8CE-A29EBEBDBE3B}" type="pres">
      <dgm:prSet presAssocID="{324A477D-7575-461C-831F-AD27495B527D}" presName="LevelTwoTextNode" presStyleLbl="node2" presStyleIdx="0" presStyleCnt="2" custScaleY="1782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A707FA-0E72-4187-AAC7-24D3A8452123}" type="pres">
      <dgm:prSet presAssocID="{324A477D-7575-461C-831F-AD27495B527D}" presName="level3hierChild" presStyleCnt="0"/>
      <dgm:spPr/>
    </dgm:pt>
    <dgm:pt modelId="{D4BCD081-0A95-4255-AFDA-2D92E5B737A6}" type="pres">
      <dgm:prSet presAssocID="{3D4ACB1C-A3A2-4160-9A2D-21A7DC1051DE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4491C968-868A-4BAC-B53C-8052EE7DA40F}" type="pres">
      <dgm:prSet presAssocID="{3D4ACB1C-A3A2-4160-9A2D-21A7DC1051DE}" presName="connTx" presStyleLbl="parChTrans1D2" presStyleIdx="1" presStyleCnt="2"/>
      <dgm:spPr/>
      <dgm:t>
        <a:bodyPr/>
        <a:lstStyle/>
        <a:p>
          <a:endParaRPr lang="ru-RU"/>
        </a:p>
      </dgm:t>
    </dgm:pt>
    <dgm:pt modelId="{31FCD198-1F64-447A-97C6-8B107BB43F28}" type="pres">
      <dgm:prSet presAssocID="{329B6709-272F-4456-A0A3-A5CC719434DB}" presName="root2" presStyleCnt="0"/>
      <dgm:spPr/>
    </dgm:pt>
    <dgm:pt modelId="{A50069A7-FB34-4687-A00C-D10D704A0E3F}" type="pres">
      <dgm:prSet presAssocID="{329B6709-272F-4456-A0A3-A5CC719434DB}" presName="LevelTwoTextNode" presStyleLbl="node2" presStyleIdx="1" presStyleCnt="2" custScaleY="1693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9A9531-9065-444F-9798-7E134C8B2675}" type="pres">
      <dgm:prSet presAssocID="{329B6709-272F-4456-A0A3-A5CC719434DB}" presName="level3hierChild" presStyleCnt="0"/>
      <dgm:spPr/>
    </dgm:pt>
  </dgm:ptLst>
  <dgm:cxnLst>
    <dgm:cxn modelId="{0BFED43E-D401-40D8-82B6-E6CF751370B1}" type="presOf" srcId="{63DABA9C-EE8A-46B2-89F0-F3D991328E22}" destId="{E87ED109-FCBA-466B-B700-5848F95D0521}" srcOrd="1" destOrd="0" presId="urn:microsoft.com/office/officeart/2008/layout/HorizontalMultiLevelHierarchy"/>
    <dgm:cxn modelId="{1F40C331-5B77-432B-8D1E-788A4AE4B2FC}" type="presOf" srcId="{615D1444-A83A-41D9-9F3D-90D3B5C287FE}" destId="{B94EA045-FA66-4A54-AA31-906DECA82586}" srcOrd="0" destOrd="0" presId="urn:microsoft.com/office/officeart/2008/layout/HorizontalMultiLevelHierarchy"/>
    <dgm:cxn modelId="{6C7A9DE6-3B3C-4B84-9CA3-C1C108D5FC9A}" type="presOf" srcId="{3D4ACB1C-A3A2-4160-9A2D-21A7DC1051DE}" destId="{4491C968-868A-4BAC-B53C-8052EE7DA40F}" srcOrd="1" destOrd="0" presId="urn:microsoft.com/office/officeart/2008/layout/HorizontalMultiLevelHierarchy"/>
    <dgm:cxn modelId="{594361B3-1F80-482F-8DC3-6F35E896BF55}" type="presOf" srcId="{329B6709-272F-4456-A0A3-A5CC719434DB}" destId="{A50069A7-FB34-4687-A00C-D10D704A0E3F}" srcOrd="0" destOrd="0" presId="urn:microsoft.com/office/officeart/2008/layout/HorizontalMultiLevelHierarchy"/>
    <dgm:cxn modelId="{818F60F1-6FBE-4639-A21E-0968503B438D}" srcId="{C2122C4C-AFDF-4F91-B62F-EC76AC229FF2}" destId="{615D1444-A83A-41D9-9F3D-90D3B5C287FE}" srcOrd="0" destOrd="0" parTransId="{5675B4C0-B56A-4EB5-9B1B-F2B8DAD5B61E}" sibTransId="{2019AB16-742B-4F87-B0A1-D1E760FAB865}"/>
    <dgm:cxn modelId="{43F7050C-21D7-428F-BAB8-B329AB13CBC7}" type="presOf" srcId="{3D4ACB1C-A3A2-4160-9A2D-21A7DC1051DE}" destId="{D4BCD081-0A95-4255-AFDA-2D92E5B737A6}" srcOrd="0" destOrd="0" presId="urn:microsoft.com/office/officeart/2008/layout/HorizontalMultiLevelHierarchy"/>
    <dgm:cxn modelId="{167A953A-C858-402F-B7BD-7CB621CA6DD9}" type="presOf" srcId="{C2122C4C-AFDF-4F91-B62F-EC76AC229FF2}" destId="{136C2237-4E8B-40C7-93F7-1CD88F040864}" srcOrd="0" destOrd="0" presId="urn:microsoft.com/office/officeart/2008/layout/HorizontalMultiLevelHierarchy"/>
    <dgm:cxn modelId="{F6DBB51C-A87B-4FCD-85AF-5CEB1E2B9A6A}" type="presOf" srcId="{324A477D-7575-461C-831F-AD27495B527D}" destId="{1D11F9D7-ED6A-473E-B8CE-A29EBEBDBE3B}" srcOrd="0" destOrd="0" presId="urn:microsoft.com/office/officeart/2008/layout/HorizontalMultiLevelHierarchy"/>
    <dgm:cxn modelId="{1D89F6D7-25FB-432B-BEFF-C5456EBFA5D2}" type="presOf" srcId="{63DABA9C-EE8A-46B2-89F0-F3D991328E22}" destId="{40E51B87-052F-4B0B-AB68-8249DDA0A653}" srcOrd="0" destOrd="0" presId="urn:microsoft.com/office/officeart/2008/layout/HorizontalMultiLevelHierarchy"/>
    <dgm:cxn modelId="{82D52F17-12FA-4F47-A084-AD39DAD26F92}" srcId="{615D1444-A83A-41D9-9F3D-90D3B5C287FE}" destId="{329B6709-272F-4456-A0A3-A5CC719434DB}" srcOrd="1" destOrd="0" parTransId="{3D4ACB1C-A3A2-4160-9A2D-21A7DC1051DE}" sibTransId="{BF565799-6F34-400F-9F82-E0A412A6EC05}"/>
    <dgm:cxn modelId="{818FD03A-E6A7-4091-B705-1C318F93B82B}" srcId="{615D1444-A83A-41D9-9F3D-90D3B5C287FE}" destId="{324A477D-7575-461C-831F-AD27495B527D}" srcOrd="0" destOrd="0" parTransId="{63DABA9C-EE8A-46B2-89F0-F3D991328E22}" sibTransId="{3C38A018-737F-4071-98F1-6D7CB28AE0A1}"/>
    <dgm:cxn modelId="{59561B8B-4301-4411-BB01-A0558268BC04}" type="presParOf" srcId="{136C2237-4E8B-40C7-93F7-1CD88F040864}" destId="{E1870F1E-6913-478C-AC37-F575BF2CDDD6}" srcOrd="0" destOrd="0" presId="urn:microsoft.com/office/officeart/2008/layout/HorizontalMultiLevelHierarchy"/>
    <dgm:cxn modelId="{F5D1BA80-56CC-4252-931D-836F68AF8521}" type="presParOf" srcId="{E1870F1E-6913-478C-AC37-F575BF2CDDD6}" destId="{B94EA045-FA66-4A54-AA31-906DECA82586}" srcOrd="0" destOrd="0" presId="urn:microsoft.com/office/officeart/2008/layout/HorizontalMultiLevelHierarchy"/>
    <dgm:cxn modelId="{E5D4C49B-FDAD-4036-B1DF-EDC8897633FB}" type="presParOf" srcId="{E1870F1E-6913-478C-AC37-F575BF2CDDD6}" destId="{ABABDA78-8B1B-4DEF-B6BA-2E6097B50795}" srcOrd="1" destOrd="0" presId="urn:microsoft.com/office/officeart/2008/layout/HorizontalMultiLevelHierarchy"/>
    <dgm:cxn modelId="{825D1449-3520-4250-B609-D855FF008539}" type="presParOf" srcId="{ABABDA78-8B1B-4DEF-B6BA-2E6097B50795}" destId="{40E51B87-052F-4B0B-AB68-8249DDA0A653}" srcOrd="0" destOrd="0" presId="urn:microsoft.com/office/officeart/2008/layout/HorizontalMultiLevelHierarchy"/>
    <dgm:cxn modelId="{FB0382EA-1F26-43FB-8E1F-CA481B7BE9C5}" type="presParOf" srcId="{40E51B87-052F-4B0B-AB68-8249DDA0A653}" destId="{E87ED109-FCBA-466B-B700-5848F95D0521}" srcOrd="0" destOrd="0" presId="urn:microsoft.com/office/officeart/2008/layout/HorizontalMultiLevelHierarchy"/>
    <dgm:cxn modelId="{DA5670E8-2261-40AB-8EC8-17408132C96B}" type="presParOf" srcId="{ABABDA78-8B1B-4DEF-B6BA-2E6097B50795}" destId="{7E277AD3-9E8F-460E-8D4C-8F3AD4DF68AC}" srcOrd="1" destOrd="0" presId="urn:microsoft.com/office/officeart/2008/layout/HorizontalMultiLevelHierarchy"/>
    <dgm:cxn modelId="{48E2D2DD-DEEF-466E-BDC9-22CBD4739BB8}" type="presParOf" srcId="{7E277AD3-9E8F-460E-8D4C-8F3AD4DF68AC}" destId="{1D11F9D7-ED6A-473E-B8CE-A29EBEBDBE3B}" srcOrd="0" destOrd="0" presId="urn:microsoft.com/office/officeart/2008/layout/HorizontalMultiLevelHierarchy"/>
    <dgm:cxn modelId="{11864C0F-1C10-4ADF-B2F0-37257EBECB56}" type="presParOf" srcId="{7E277AD3-9E8F-460E-8D4C-8F3AD4DF68AC}" destId="{3CA707FA-0E72-4187-AAC7-24D3A8452123}" srcOrd="1" destOrd="0" presId="urn:microsoft.com/office/officeart/2008/layout/HorizontalMultiLevelHierarchy"/>
    <dgm:cxn modelId="{EC43D118-163A-4C30-872A-7336414EA800}" type="presParOf" srcId="{ABABDA78-8B1B-4DEF-B6BA-2E6097B50795}" destId="{D4BCD081-0A95-4255-AFDA-2D92E5B737A6}" srcOrd="2" destOrd="0" presId="urn:microsoft.com/office/officeart/2008/layout/HorizontalMultiLevelHierarchy"/>
    <dgm:cxn modelId="{36A9477F-AD96-4A41-837B-3A1A2F532FB4}" type="presParOf" srcId="{D4BCD081-0A95-4255-AFDA-2D92E5B737A6}" destId="{4491C968-868A-4BAC-B53C-8052EE7DA40F}" srcOrd="0" destOrd="0" presId="urn:microsoft.com/office/officeart/2008/layout/HorizontalMultiLevelHierarchy"/>
    <dgm:cxn modelId="{B9D14461-2340-4401-AB0C-3BC047BDBB55}" type="presParOf" srcId="{ABABDA78-8B1B-4DEF-B6BA-2E6097B50795}" destId="{31FCD198-1F64-447A-97C6-8B107BB43F28}" srcOrd="3" destOrd="0" presId="urn:microsoft.com/office/officeart/2008/layout/HorizontalMultiLevelHierarchy"/>
    <dgm:cxn modelId="{DCBA91A4-9D10-4D96-9F56-9C2C4D6FE0C7}" type="presParOf" srcId="{31FCD198-1F64-447A-97C6-8B107BB43F28}" destId="{A50069A7-FB34-4687-A00C-D10D704A0E3F}" srcOrd="0" destOrd="0" presId="urn:microsoft.com/office/officeart/2008/layout/HorizontalMultiLevelHierarchy"/>
    <dgm:cxn modelId="{A69B27C9-F0CD-4220-9554-507E428FE1E3}" type="presParOf" srcId="{31FCD198-1F64-447A-97C6-8B107BB43F28}" destId="{C69A9531-9065-444F-9798-7E134C8B267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E89B69-ABAA-4766-8D72-4D91DCA4D8C5}" type="doc">
      <dgm:prSet loTypeId="urn:microsoft.com/office/officeart/2005/8/layout/hierarchy1" loCatId="hierarchy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BC4A5937-EA12-4245-AD69-1BCCE0722635}">
      <dgm:prSet phldrT="[Текст]"/>
      <dgm:spPr/>
      <dgm:t>
        <a:bodyPr/>
        <a:lstStyle/>
        <a:p>
          <a:r>
            <a:rPr lang="ru-RU" dirty="0" smtClean="0"/>
            <a:t>ВШИ</a:t>
          </a:r>
          <a:endParaRPr lang="ru-RU" dirty="0"/>
        </a:p>
      </dgm:t>
    </dgm:pt>
    <dgm:pt modelId="{12E09BBD-DA0A-40D1-A23B-1303E3B7627A}" type="parTrans" cxnId="{EAC26D6B-F040-4438-94BE-19CF441F3AEF}">
      <dgm:prSet/>
      <dgm:spPr/>
      <dgm:t>
        <a:bodyPr/>
        <a:lstStyle/>
        <a:p>
          <a:endParaRPr lang="ru-RU"/>
        </a:p>
      </dgm:t>
    </dgm:pt>
    <dgm:pt modelId="{C18740A0-9C8A-4649-9F49-0B1B0C7E7709}" type="sibTrans" cxnId="{EAC26D6B-F040-4438-94BE-19CF441F3AEF}">
      <dgm:prSet/>
      <dgm:spPr/>
      <dgm:t>
        <a:bodyPr/>
        <a:lstStyle/>
        <a:p>
          <a:endParaRPr lang="ru-RU"/>
        </a:p>
      </dgm:t>
    </dgm:pt>
    <dgm:pt modelId="{F49247BF-0F0F-4045-BF4D-389670847A7C}">
      <dgm:prSet phldrT="[Текст]"/>
      <dgm:spPr/>
      <dgm:t>
        <a:bodyPr/>
        <a:lstStyle/>
        <a:p>
          <a:r>
            <a:rPr lang="ru-RU" dirty="0" smtClean="0"/>
            <a:t>Платяные</a:t>
          </a:r>
          <a:endParaRPr lang="ru-RU" dirty="0"/>
        </a:p>
      </dgm:t>
    </dgm:pt>
    <dgm:pt modelId="{E9B94BFE-2678-409B-B1F3-41BA7A3C8780}" type="parTrans" cxnId="{2C6E8F90-70FE-48BB-A32F-B82613D6AC03}">
      <dgm:prSet/>
      <dgm:spPr/>
      <dgm:t>
        <a:bodyPr/>
        <a:lstStyle/>
        <a:p>
          <a:endParaRPr lang="ru-RU"/>
        </a:p>
      </dgm:t>
    </dgm:pt>
    <dgm:pt modelId="{8774E00E-41C2-44A9-ABD0-15AB9BB75421}" type="sibTrans" cxnId="{2C6E8F90-70FE-48BB-A32F-B82613D6AC03}">
      <dgm:prSet/>
      <dgm:spPr/>
      <dgm:t>
        <a:bodyPr/>
        <a:lstStyle/>
        <a:p>
          <a:endParaRPr lang="ru-RU"/>
        </a:p>
      </dgm:t>
    </dgm:pt>
    <dgm:pt modelId="{41E6A21C-12E8-4C22-ADE8-1FDCB233F6CD}">
      <dgm:prSet phldrT="[Текст]"/>
      <dgm:spPr/>
      <dgm:t>
        <a:bodyPr/>
        <a:lstStyle/>
        <a:p>
          <a:r>
            <a:rPr lang="ru-RU" dirty="0" smtClean="0"/>
            <a:t>Лобковые</a:t>
          </a:r>
          <a:endParaRPr lang="ru-RU" dirty="0"/>
        </a:p>
      </dgm:t>
    </dgm:pt>
    <dgm:pt modelId="{E2E67343-E4D1-4AA2-84FB-3F3B164851DD}" type="parTrans" cxnId="{54561D84-D197-4EBC-9CA9-76CADEE55D3A}">
      <dgm:prSet/>
      <dgm:spPr/>
      <dgm:t>
        <a:bodyPr/>
        <a:lstStyle/>
        <a:p>
          <a:endParaRPr lang="ru-RU"/>
        </a:p>
      </dgm:t>
    </dgm:pt>
    <dgm:pt modelId="{D3B8AFC7-0DB0-4A96-8CBC-649CEE03CA20}" type="sibTrans" cxnId="{54561D84-D197-4EBC-9CA9-76CADEE55D3A}">
      <dgm:prSet/>
      <dgm:spPr/>
      <dgm:t>
        <a:bodyPr/>
        <a:lstStyle/>
        <a:p>
          <a:endParaRPr lang="ru-RU"/>
        </a:p>
      </dgm:t>
    </dgm:pt>
    <dgm:pt modelId="{3137E63D-7E1A-42F2-950F-971CD98C2EDE}">
      <dgm:prSet/>
      <dgm:spPr/>
      <dgm:t>
        <a:bodyPr/>
        <a:lstStyle/>
        <a:p>
          <a:r>
            <a:rPr lang="ru-RU" dirty="0" smtClean="0"/>
            <a:t>Головные</a:t>
          </a:r>
          <a:endParaRPr lang="ru-RU" dirty="0"/>
        </a:p>
      </dgm:t>
    </dgm:pt>
    <dgm:pt modelId="{5FFD091C-A07E-4C06-ADBF-4A182C7C1583}" type="parTrans" cxnId="{346AE9B4-171C-4325-AC71-1AC41DA6FA96}">
      <dgm:prSet/>
      <dgm:spPr/>
      <dgm:t>
        <a:bodyPr/>
        <a:lstStyle/>
        <a:p>
          <a:endParaRPr lang="ru-RU"/>
        </a:p>
      </dgm:t>
    </dgm:pt>
    <dgm:pt modelId="{81A81FAD-1374-4EF0-A15D-3B6F87B7F580}" type="sibTrans" cxnId="{346AE9B4-171C-4325-AC71-1AC41DA6FA96}">
      <dgm:prSet/>
      <dgm:spPr/>
      <dgm:t>
        <a:bodyPr/>
        <a:lstStyle/>
        <a:p>
          <a:endParaRPr lang="ru-RU"/>
        </a:p>
      </dgm:t>
    </dgm:pt>
    <dgm:pt modelId="{A2CC48A3-7EBC-4C41-B851-5D8F5F1332BF}" type="pres">
      <dgm:prSet presAssocID="{5AE89B69-ABAA-4766-8D72-4D91DCA4D8C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BACC64E-7D85-4986-BD0D-EA8C590A278A}" type="pres">
      <dgm:prSet presAssocID="{BC4A5937-EA12-4245-AD69-1BCCE0722635}" presName="hierRoot1" presStyleCnt="0"/>
      <dgm:spPr/>
    </dgm:pt>
    <dgm:pt modelId="{970F72E2-A4F7-4FD5-B784-B0C4C7046521}" type="pres">
      <dgm:prSet presAssocID="{BC4A5937-EA12-4245-AD69-1BCCE0722635}" presName="composite" presStyleCnt="0"/>
      <dgm:spPr/>
    </dgm:pt>
    <dgm:pt modelId="{254D05FF-4612-44E8-B6B9-E356B8F4D5EC}" type="pres">
      <dgm:prSet presAssocID="{BC4A5937-EA12-4245-AD69-1BCCE0722635}" presName="background" presStyleLbl="node0" presStyleIdx="0" presStyleCnt="1"/>
      <dgm:spPr/>
    </dgm:pt>
    <dgm:pt modelId="{D1C99EE4-E8ED-4A64-A6D4-7A149179A3C0}" type="pres">
      <dgm:prSet presAssocID="{BC4A5937-EA12-4245-AD69-1BCCE0722635}" presName="text" presStyleLbl="fgAcc0" presStyleIdx="0" presStyleCnt="1" custLinFactNeighborX="-444" custLinFactNeighborY="-421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3F65D4-6960-40DF-848C-481030922F93}" type="pres">
      <dgm:prSet presAssocID="{BC4A5937-EA12-4245-AD69-1BCCE0722635}" presName="hierChild2" presStyleCnt="0"/>
      <dgm:spPr/>
    </dgm:pt>
    <dgm:pt modelId="{0CD75DA5-38F9-4C1D-83FB-E12324C3D603}" type="pres">
      <dgm:prSet presAssocID="{E9B94BFE-2678-409B-B1F3-41BA7A3C8780}" presName="Name10" presStyleLbl="parChTrans1D2" presStyleIdx="0" presStyleCnt="3"/>
      <dgm:spPr/>
      <dgm:t>
        <a:bodyPr/>
        <a:lstStyle/>
        <a:p>
          <a:endParaRPr lang="ru-RU"/>
        </a:p>
      </dgm:t>
    </dgm:pt>
    <dgm:pt modelId="{D303A682-47D1-46E1-93B4-4A5F4244194E}" type="pres">
      <dgm:prSet presAssocID="{F49247BF-0F0F-4045-BF4D-389670847A7C}" presName="hierRoot2" presStyleCnt="0"/>
      <dgm:spPr/>
    </dgm:pt>
    <dgm:pt modelId="{9E0593F5-EFC6-4F1B-BE04-E8E37FD79FB3}" type="pres">
      <dgm:prSet presAssocID="{F49247BF-0F0F-4045-BF4D-389670847A7C}" presName="composite2" presStyleCnt="0"/>
      <dgm:spPr/>
    </dgm:pt>
    <dgm:pt modelId="{E4FB0C60-1D64-48F8-97EC-CF7FFF8BA54C}" type="pres">
      <dgm:prSet presAssocID="{F49247BF-0F0F-4045-BF4D-389670847A7C}" presName="background2" presStyleLbl="node2" presStyleIdx="0" presStyleCnt="3"/>
      <dgm:spPr/>
    </dgm:pt>
    <dgm:pt modelId="{994FD9C3-2859-4D28-93D9-D4EAA71D0F48}" type="pres">
      <dgm:prSet presAssocID="{F49247BF-0F0F-4045-BF4D-389670847A7C}" presName="text2" presStyleLbl="fgAcc2" presStyleIdx="0" presStyleCnt="3" custLinFactY="-69269" custLinFactNeighborX="-133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58890A-6024-4E40-A967-72792B0D0EBC}" type="pres">
      <dgm:prSet presAssocID="{F49247BF-0F0F-4045-BF4D-389670847A7C}" presName="hierChild3" presStyleCnt="0"/>
      <dgm:spPr/>
    </dgm:pt>
    <dgm:pt modelId="{EE957D76-5473-4F5E-86B0-36913E08C712}" type="pres">
      <dgm:prSet presAssocID="{5FFD091C-A07E-4C06-ADBF-4A182C7C1583}" presName="Name10" presStyleLbl="parChTrans1D2" presStyleIdx="1" presStyleCnt="3"/>
      <dgm:spPr/>
      <dgm:t>
        <a:bodyPr/>
        <a:lstStyle/>
        <a:p>
          <a:endParaRPr lang="ru-RU"/>
        </a:p>
      </dgm:t>
    </dgm:pt>
    <dgm:pt modelId="{365C84EB-E6DB-4F2A-B275-142B5C5F028C}" type="pres">
      <dgm:prSet presAssocID="{3137E63D-7E1A-42F2-950F-971CD98C2EDE}" presName="hierRoot2" presStyleCnt="0"/>
      <dgm:spPr/>
    </dgm:pt>
    <dgm:pt modelId="{19F80921-B41C-4AD8-A1C4-C1A2C30C89B3}" type="pres">
      <dgm:prSet presAssocID="{3137E63D-7E1A-42F2-950F-971CD98C2EDE}" presName="composite2" presStyleCnt="0"/>
      <dgm:spPr/>
    </dgm:pt>
    <dgm:pt modelId="{C51022FF-D49C-41CE-B298-B42D40889671}" type="pres">
      <dgm:prSet presAssocID="{3137E63D-7E1A-42F2-950F-971CD98C2EDE}" presName="background2" presStyleLbl="node2" presStyleIdx="1" presStyleCnt="3"/>
      <dgm:spPr/>
    </dgm:pt>
    <dgm:pt modelId="{C6FE01EC-1F16-44DF-BE36-324C7640D1EA}" type="pres">
      <dgm:prSet presAssocID="{3137E63D-7E1A-42F2-950F-971CD98C2EDE}" presName="text2" presStyleLbl="fgAcc2" presStyleIdx="1" presStyleCnt="3" custLinFactNeighborX="-5556" custLinFactNeighborY="-502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6990D3-1467-44AA-BFAF-87BE287D1ED1}" type="pres">
      <dgm:prSet presAssocID="{3137E63D-7E1A-42F2-950F-971CD98C2EDE}" presName="hierChild3" presStyleCnt="0"/>
      <dgm:spPr/>
    </dgm:pt>
    <dgm:pt modelId="{CE7422EC-55DA-4E6D-8D06-BB37BE6955CC}" type="pres">
      <dgm:prSet presAssocID="{E2E67343-E4D1-4AA2-84FB-3F3B164851DD}" presName="Name10" presStyleLbl="parChTrans1D2" presStyleIdx="2" presStyleCnt="3"/>
      <dgm:spPr/>
      <dgm:t>
        <a:bodyPr/>
        <a:lstStyle/>
        <a:p>
          <a:endParaRPr lang="ru-RU"/>
        </a:p>
      </dgm:t>
    </dgm:pt>
    <dgm:pt modelId="{77EB175F-2F4F-41DF-987F-61F2DA26E8CF}" type="pres">
      <dgm:prSet presAssocID="{41E6A21C-12E8-4C22-ADE8-1FDCB233F6CD}" presName="hierRoot2" presStyleCnt="0"/>
      <dgm:spPr/>
    </dgm:pt>
    <dgm:pt modelId="{75399CEA-62E2-4BA4-B950-7B6164275CEC}" type="pres">
      <dgm:prSet presAssocID="{41E6A21C-12E8-4C22-ADE8-1FDCB233F6CD}" presName="composite2" presStyleCnt="0"/>
      <dgm:spPr/>
    </dgm:pt>
    <dgm:pt modelId="{BA6200D4-CB38-4430-8D3A-73F56F7AD355}" type="pres">
      <dgm:prSet presAssocID="{41E6A21C-12E8-4C22-ADE8-1FDCB233F6CD}" presName="background2" presStyleLbl="node2" presStyleIdx="2" presStyleCnt="3"/>
      <dgm:spPr/>
    </dgm:pt>
    <dgm:pt modelId="{453FD7C1-2FDE-45F5-8556-1694EF29AA2B}" type="pres">
      <dgm:prSet presAssocID="{41E6A21C-12E8-4C22-ADE8-1FDCB233F6CD}" presName="text2" presStyleLbl="fgAcc2" presStyleIdx="2" presStyleCnt="3" custLinFactY="-56041" custLinFactNeighborX="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4077EA-DF17-4360-9A3D-5FA62150ED0F}" type="pres">
      <dgm:prSet presAssocID="{41E6A21C-12E8-4C22-ADE8-1FDCB233F6CD}" presName="hierChild3" presStyleCnt="0"/>
      <dgm:spPr/>
    </dgm:pt>
  </dgm:ptLst>
  <dgm:cxnLst>
    <dgm:cxn modelId="{F75AFC26-0ED8-4144-A223-86FA8131DD7B}" type="presOf" srcId="{3137E63D-7E1A-42F2-950F-971CD98C2EDE}" destId="{C6FE01EC-1F16-44DF-BE36-324C7640D1EA}" srcOrd="0" destOrd="0" presId="urn:microsoft.com/office/officeart/2005/8/layout/hierarchy1"/>
    <dgm:cxn modelId="{D9FC232F-DD5E-4AD7-B46E-D4B25804FCD3}" type="presOf" srcId="{E2E67343-E4D1-4AA2-84FB-3F3B164851DD}" destId="{CE7422EC-55DA-4E6D-8D06-BB37BE6955CC}" srcOrd="0" destOrd="0" presId="urn:microsoft.com/office/officeart/2005/8/layout/hierarchy1"/>
    <dgm:cxn modelId="{E41C5E53-6036-4818-9841-E35CDBDE00FD}" type="presOf" srcId="{E9B94BFE-2678-409B-B1F3-41BA7A3C8780}" destId="{0CD75DA5-38F9-4C1D-83FB-E12324C3D603}" srcOrd="0" destOrd="0" presId="urn:microsoft.com/office/officeart/2005/8/layout/hierarchy1"/>
    <dgm:cxn modelId="{2C6E8F90-70FE-48BB-A32F-B82613D6AC03}" srcId="{BC4A5937-EA12-4245-AD69-1BCCE0722635}" destId="{F49247BF-0F0F-4045-BF4D-389670847A7C}" srcOrd="0" destOrd="0" parTransId="{E9B94BFE-2678-409B-B1F3-41BA7A3C8780}" sibTransId="{8774E00E-41C2-44A9-ABD0-15AB9BB75421}"/>
    <dgm:cxn modelId="{EAC26D6B-F040-4438-94BE-19CF441F3AEF}" srcId="{5AE89B69-ABAA-4766-8D72-4D91DCA4D8C5}" destId="{BC4A5937-EA12-4245-AD69-1BCCE0722635}" srcOrd="0" destOrd="0" parTransId="{12E09BBD-DA0A-40D1-A23B-1303E3B7627A}" sibTransId="{C18740A0-9C8A-4649-9F49-0B1B0C7E7709}"/>
    <dgm:cxn modelId="{06F634CD-B3AA-4C63-862F-4D9E3AAA9E0C}" type="presOf" srcId="{41E6A21C-12E8-4C22-ADE8-1FDCB233F6CD}" destId="{453FD7C1-2FDE-45F5-8556-1694EF29AA2B}" srcOrd="0" destOrd="0" presId="urn:microsoft.com/office/officeart/2005/8/layout/hierarchy1"/>
    <dgm:cxn modelId="{2AFFB32D-9724-4B57-A935-0118DC06A1FC}" type="presOf" srcId="{5FFD091C-A07E-4C06-ADBF-4A182C7C1583}" destId="{EE957D76-5473-4F5E-86B0-36913E08C712}" srcOrd="0" destOrd="0" presId="urn:microsoft.com/office/officeart/2005/8/layout/hierarchy1"/>
    <dgm:cxn modelId="{59B68995-A382-475D-B42E-47D6A16E3DE4}" type="presOf" srcId="{BC4A5937-EA12-4245-AD69-1BCCE0722635}" destId="{D1C99EE4-E8ED-4A64-A6D4-7A149179A3C0}" srcOrd="0" destOrd="0" presId="urn:microsoft.com/office/officeart/2005/8/layout/hierarchy1"/>
    <dgm:cxn modelId="{346AE9B4-171C-4325-AC71-1AC41DA6FA96}" srcId="{BC4A5937-EA12-4245-AD69-1BCCE0722635}" destId="{3137E63D-7E1A-42F2-950F-971CD98C2EDE}" srcOrd="1" destOrd="0" parTransId="{5FFD091C-A07E-4C06-ADBF-4A182C7C1583}" sibTransId="{81A81FAD-1374-4EF0-A15D-3B6F87B7F580}"/>
    <dgm:cxn modelId="{54561D84-D197-4EBC-9CA9-76CADEE55D3A}" srcId="{BC4A5937-EA12-4245-AD69-1BCCE0722635}" destId="{41E6A21C-12E8-4C22-ADE8-1FDCB233F6CD}" srcOrd="2" destOrd="0" parTransId="{E2E67343-E4D1-4AA2-84FB-3F3B164851DD}" sibTransId="{D3B8AFC7-0DB0-4A96-8CBC-649CEE03CA20}"/>
    <dgm:cxn modelId="{E63FD014-A4A6-4839-8B2C-9AC3FBB19FC8}" type="presOf" srcId="{F49247BF-0F0F-4045-BF4D-389670847A7C}" destId="{994FD9C3-2859-4D28-93D9-D4EAA71D0F48}" srcOrd="0" destOrd="0" presId="urn:microsoft.com/office/officeart/2005/8/layout/hierarchy1"/>
    <dgm:cxn modelId="{8B0D731B-0F0C-419D-83B1-EA12BD1A671D}" type="presOf" srcId="{5AE89B69-ABAA-4766-8D72-4D91DCA4D8C5}" destId="{A2CC48A3-7EBC-4C41-B851-5D8F5F1332BF}" srcOrd="0" destOrd="0" presId="urn:microsoft.com/office/officeart/2005/8/layout/hierarchy1"/>
    <dgm:cxn modelId="{CF688BEA-9F5E-4AC4-9CD8-B8DEC23C1523}" type="presParOf" srcId="{A2CC48A3-7EBC-4C41-B851-5D8F5F1332BF}" destId="{CBACC64E-7D85-4986-BD0D-EA8C590A278A}" srcOrd="0" destOrd="0" presId="urn:microsoft.com/office/officeart/2005/8/layout/hierarchy1"/>
    <dgm:cxn modelId="{F6638B03-A862-4856-A366-5A2C5ECBA5DB}" type="presParOf" srcId="{CBACC64E-7D85-4986-BD0D-EA8C590A278A}" destId="{970F72E2-A4F7-4FD5-B784-B0C4C7046521}" srcOrd="0" destOrd="0" presId="urn:microsoft.com/office/officeart/2005/8/layout/hierarchy1"/>
    <dgm:cxn modelId="{6DE9EB29-4794-48E0-8D69-4CB84DC8DA60}" type="presParOf" srcId="{970F72E2-A4F7-4FD5-B784-B0C4C7046521}" destId="{254D05FF-4612-44E8-B6B9-E356B8F4D5EC}" srcOrd="0" destOrd="0" presId="urn:microsoft.com/office/officeart/2005/8/layout/hierarchy1"/>
    <dgm:cxn modelId="{E6AED9B0-8121-42DA-8F11-92B10608989E}" type="presParOf" srcId="{970F72E2-A4F7-4FD5-B784-B0C4C7046521}" destId="{D1C99EE4-E8ED-4A64-A6D4-7A149179A3C0}" srcOrd="1" destOrd="0" presId="urn:microsoft.com/office/officeart/2005/8/layout/hierarchy1"/>
    <dgm:cxn modelId="{890BC994-A435-424F-8E87-9BB3793072C1}" type="presParOf" srcId="{CBACC64E-7D85-4986-BD0D-EA8C590A278A}" destId="{273F65D4-6960-40DF-848C-481030922F93}" srcOrd="1" destOrd="0" presId="urn:microsoft.com/office/officeart/2005/8/layout/hierarchy1"/>
    <dgm:cxn modelId="{93FA111A-0EBE-49FE-94F0-10FCA19FA466}" type="presParOf" srcId="{273F65D4-6960-40DF-848C-481030922F93}" destId="{0CD75DA5-38F9-4C1D-83FB-E12324C3D603}" srcOrd="0" destOrd="0" presId="urn:microsoft.com/office/officeart/2005/8/layout/hierarchy1"/>
    <dgm:cxn modelId="{5A062B22-4747-4F74-9A94-B24AA698506A}" type="presParOf" srcId="{273F65D4-6960-40DF-848C-481030922F93}" destId="{D303A682-47D1-46E1-93B4-4A5F4244194E}" srcOrd="1" destOrd="0" presId="urn:microsoft.com/office/officeart/2005/8/layout/hierarchy1"/>
    <dgm:cxn modelId="{2E454B97-121D-4954-BD48-5A2105A07ADF}" type="presParOf" srcId="{D303A682-47D1-46E1-93B4-4A5F4244194E}" destId="{9E0593F5-EFC6-4F1B-BE04-E8E37FD79FB3}" srcOrd="0" destOrd="0" presId="urn:microsoft.com/office/officeart/2005/8/layout/hierarchy1"/>
    <dgm:cxn modelId="{BE0C556E-14AD-4F5B-BDD6-8BDA4D8CBDBC}" type="presParOf" srcId="{9E0593F5-EFC6-4F1B-BE04-E8E37FD79FB3}" destId="{E4FB0C60-1D64-48F8-97EC-CF7FFF8BA54C}" srcOrd="0" destOrd="0" presId="urn:microsoft.com/office/officeart/2005/8/layout/hierarchy1"/>
    <dgm:cxn modelId="{432F4DDA-F2D6-48FC-9718-6A196B8F2EB1}" type="presParOf" srcId="{9E0593F5-EFC6-4F1B-BE04-E8E37FD79FB3}" destId="{994FD9C3-2859-4D28-93D9-D4EAA71D0F48}" srcOrd="1" destOrd="0" presId="urn:microsoft.com/office/officeart/2005/8/layout/hierarchy1"/>
    <dgm:cxn modelId="{C2B07465-B072-43FE-B2F7-3F614CD447C9}" type="presParOf" srcId="{D303A682-47D1-46E1-93B4-4A5F4244194E}" destId="{9C58890A-6024-4E40-A967-72792B0D0EBC}" srcOrd="1" destOrd="0" presId="urn:microsoft.com/office/officeart/2005/8/layout/hierarchy1"/>
    <dgm:cxn modelId="{78B1D8A8-F66B-4450-BA9B-FFF44FBBDD25}" type="presParOf" srcId="{273F65D4-6960-40DF-848C-481030922F93}" destId="{EE957D76-5473-4F5E-86B0-36913E08C712}" srcOrd="2" destOrd="0" presId="urn:microsoft.com/office/officeart/2005/8/layout/hierarchy1"/>
    <dgm:cxn modelId="{8D19F6F6-EBC7-4BA4-9092-0922A7DB839D}" type="presParOf" srcId="{273F65D4-6960-40DF-848C-481030922F93}" destId="{365C84EB-E6DB-4F2A-B275-142B5C5F028C}" srcOrd="3" destOrd="0" presId="urn:microsoft.com/office/officeart/2005/8/layout/hierarchy1"/>
    <dgm:cxn modelId="{AAC8AA78-E142-4662-A178-64406AD3D730}" type="presParOf" srcId="{365C84EB-E6DB-4F2A-B275-142B5C5F028C}" destId="{19F80921-B41C-4AD8-A1C4-C1A2C30C89B3}" srcOrd="0" destOrd="0" presId="urn:microsoft.com/office/officeart/2005/8/layout/hierarchy1"/>
    <dgm:cxn modelId="{95290B7C-50D3-4F5C-92E2-88DECBDAA1AB}" type="presParOf" srcId="{19F80921-B41C-4AD8-A1C4-C1A2C30C89B3}" destId="{C51022FF-D49C-41CE-B298-B42D40889671}" srcOrd="0" destOrd="0" presId="urn:microsoft.com/office/officeart/2005/8/layout/hierarchy1"/>
    <dgm:cxn modelId="{E610112B-3A87-4981-861C-9E15819C6729}" type="presParOf" srcId="{19F80921-B41C-4AD8-A1C4-C1A2C30C89B3}" destId="{C6FE01EC-1F16-44DF-BE36-324C7640D1EA}" srcOrd="1" destOrd="0" presId="urn:microsoft.com/office/officeart/2005/8/layout/hierarchy1"/>
    <dgm:cxn modelId="{FD7564F6-A1C9-4FB5-A163-51AF672B7159}" type="presParOf" srcId="{365C84EB-E6DB-4F2A-B275-142B5C5F028C}" destId="{BC6990D3-1467-44AA-BFAF-87BE287D1ED1}" srcOrd="1" destOrd="0" presId="urn:microsoft.com/office/officeart/2005/8/layout/hierarchy1"/>
    <dgm:cxn modelId="{7B7AAA95-17E5-48A8-A84A-B9630C8492FB}" type="presParOf" srcId="{273F65D4-6960-40DF-848C-481030922F93}" destId="{CE7422EC-55DA-4E6D-8D06-BB37BE6955CC}" srcOrd="4" destOrd="0" presId="urn:microsoft.com/office/officeart/2005/8/layout/hierarchy1"/>
    <dgm:cxn modelId="{D63DE5F9-0B7D-4DEF-ACFB-1BC81AE7A787}" type="presParOf" srcId="{273F65D4-6960-40DF-848C-481030922F93}" destId="{77EB175F-2F4F-41DF-987F-61F2DA26E8CF}" srcOrd="5" destOrd="0" presId="urn:microsoft.com/office/officeart/2005/8/layout/hierarchy1"/>
    <dgm:cxn modelId="{DA1142AB-AB3C-4B3A-82E8-5924074BB297}" type="presParOf" srcId="{77EB175F-2F4F-41DF-987F-61F2DA26E8CF}" destId="{75399CEA-62E2-4BA4-B950-7B6164275CEC}" srcOrd="0" destOrd="0" presId="urn:microsoft.com/office/officeart/2005/8/layout/hierarchy1"/>
    <dgm:cxn modelId="{7571232D-44EC-482A-B384-83A209C3A60F}" type="presParOf" srcId="{75399CEA-62E2-4BA4-B950-7B6164275CEC}" destId="{BA6200D4-CB38-4430-8D3A-73F56F7AD355}" srcOrd="0" destOrd="0" presId="urn:microsoft.com/office/officeart/2005/8/layout/hierarchy1"/>
    <dgm:cxn modelId="{95171C87-FE64-42F7-8FE5-AAD006CA1FBB}" type="presParOf" srcId="{75399CEA-62E2-4BA4-B950-7B6164275CEC}" destId="{453FD7C1-2FDE-45F5-8556-1694EF29AA2B}" srcOrd="1" destOrd="0" presId="urn:microsoft.com/office/officeart/2005/8/layout/hierarchy1"/>
    <dgm:cxn modelId="{4F291F40-D25B-4434-9FB0-7C816152E9E4}" type="presParOf" srcId="{77EB175F-2F4F-41DF-987F-61F2DA26E8CF}" destId="{BA4077EA-DF17-4360-9A3D-5FA62150ED0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9C504A-873B-4396-A11D-DE5A35371D42}">
      <dsp:nvSpPr>
        <dsp:cNvPr id="0" name=""/>
        <dsp:cNvSpPr/>
      </dsp:nvSpPr>
      <dsp:spPr>
        <a:xfrm>
          <a:off x="3440647" y="3051706"/>
          <a:ext cx="793153" cy="17278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6576" y="0"/>
              </a:lnTo>
              <a:lnTo>
                <a:pt x="396576" y="1727824"/>
              </a:lnTo>
              <a:lnTo>
                <a:pt x="793153" y="1727824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789694" y="3868089"/>
        <a:ext cx="95058" cy="95058"/>
      </dsp:txXfrm>
    </dsp:sp>
    <dsp:sp modelId="{210A50C6-9E97-4E30-A017-311ED9549C2E}">
      <dsp:nvSpPr>
        <dsp:cNvPr id="0" name=""/>
        <dsp:cNvSpPr/>
      </dsp:nvSpPr>
      <dsp:spPr>
        <a:xfrm>
          <a:off x="3440647" y="3051706"/>
          <a:ext cx="793153" cy="188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6576" y="0"/>
              </a:lnTo>
              <a:lnTo>
                <a:pt x="396576" y="188653"/>
              </a:lnTo>
              <a:lnTo>
                <a:pt x="793153" y="188653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816842" y="3125651"/>
        <a:ext cx="40764" cy="40764"/>
      </dsp:txXfrm>
    </dsp:sp>
    <dsp:sp modelId="{A2E2F144-9495-4777-8209-5291A809C62F}">
      <dsp:nvSpPr>
        <dsp:cNvPr id="0" name=""/>
        <dsp:cNvSpPr/>
      </dsp:nvSpPr>
      <dsp:spPr>
        <a:xfrm>
          <a:off x="3440647" y="1701188"/>
          <a:ext cx="793153" cy="1350517"/>
        </a:xfrm>
        <a:custGeom>
          <a:avLst/>
          <a:gdLst/>
          <a:ahLst/>
          <a:cxnLst/>
          <a:rect l="0" t="0" r="0" b="0"/>
          <a:pathLst>
            <a:path>
              <a:moveTo>
                <a:pt x="0" y="1350517"/>
              </a:moveTo>
              <a:lnTo>
                <a:pt x="396576" y="1350517"/>
              </a:lnTo>
              <a:lnTo>
                <a:pt x="396576" y="0"/>
              </a:lnTo>
              <a:lnTo>
                <a:pt x="793153" y="0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798069" y="2337292"/>
        <a:ext cx="78310" cy="78310"/>
      </dsp:txXfrm>
    </dsp:sp>
    <dsp:sp modelId="{8AC655AD-84B1-4C34-8B65-4BF60315CBCE}">
      <dsp:nvSpPr>
        <dsp:cNvPr id="0" name=""/>
        <dsp:cNvSpPr/>
      </dsp:nvSpPr>
      <dsp:spPr>
        <a:xfrm rot="16200000">
          <a:off x="-113538" y="1774391"/>
          <a:ext cx="4553742" cy="2554629"/>
        </a:xfrm>
        <a:prstGeom prst="rect">
          <a:avLst/>
        </a:prstGeom>
        <a:gradFill rotWithShape="0">
          <a:gsLst>
            <a:gs pos="0">
              <a:schemeClr val="accent3">
                <a:alpha val="8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alpha val="8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alpha val="8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alpha val="8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>
              <a:solidFill>
                <a:schemeClr val="tx1"/>
              </a:solidFill>
            </a:rPr>
            <a:t>Госпитализация пациентов</a:t>
          </a:r>
          <a:endParaRPr lang="ru-RU" sz="4700" kern="1200" dirty="0">
            <a:solidFill>
              <a:schemeClr val="tx1"/>
            </a:solidFill>
          </a:endParaRPr>
        </a:p>
      </dsp:txBody>
      <dsp:txXfrm>
        <a:off x="-113538" y="1774391"/>
        <a:ext cx="4553742" cy="2554629"/>
      </dsp:txXfrm>
    </dsp:sp>
    <dsp:sp modelId="{0E2C8033-3AD9-4329-AE70-5E66D208751E}">
      <dsp:nvSpPr>
        <dsp:cNvPr id="0" name=""/>
        <dsp:cNvSpPr/>
      </dsp:nvSpPr>
      <dsp:spPr>
        <a:xfrm>
          <a:off x="4233801" y="1085520"/>
          <a:ext cx="4038784" cy="1231336"/>
        </a:xfrm>
        <a:prstGeom prst="rect">
          <a:avLst/>
        </a:prstGeom>
        <a:gradFill rotWithShape="0">
          <a:gsLst>
            <a:gs pos="0">
              <a:schemeClr val="accent3">
                <a:alpha val="7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alpha val="7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alpha val="7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alpha val="7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err="1" smtClean="0"/>
            <a:t>Планово</a:t>
          </a:r>
          <a:endParaRPr lang="ru-RU" sz="4700" kern="1200" dirty="0"/>
        </a:p>
      </dsp:txBody>
      <dsp:txXfrm>
        <a:off x="4233801" y="1085520"/>
        <a:ext cx="4038784" cy="1231336"/>
      </dsp:txXfrm>
    </dsp:sp>
    <dsp:sp modelId="{48DA51D0-630F-4AA6-AFCF-81AF883D7459}">
      <dsp:nvSpPr>
        <dsp:cNvPr id="0" name=""/>
        <dsp:cNvSpPr/>
      </dsp:nvSpPr>
      <dsp:spPr>
        <a:xfrm>
          <a:off x="4233801" y="2624691"/>
          <a:ext cx="4038784" cy="1231336"/>
        </a:xfrm>
        <a:prstGeom prst="rect">
          <a:avLst/>
        </a:prstGeom>
        <a:gradFill rotWithShape="0">
          <a:gsLst>
            <a:gs pos="0">
              <a:schemeClr val="accent3">
                <a:alpha val="7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alpha val="7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alpha val="7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alpha val="7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Экстренно</a:t>
          </a:r>
          <a:endParaRPr lang="ru-RU" sz="4700" kern="1200" dirty="0"/>
        </a:p>
      </dsp:txBody>
      <dsp:txXfrm>
        <a:off x="4233801" y="2624691"/>
        <a:ext cx="4038784" cy="1231336"/>
      </dsp:txXfrm>
    </dsp:sp>
    <dsp:sp modelId="{B63680F3-D98E-4E6D-B702-5AEA3443CA0C}">
      <dsp:nvSpPr>
        <dsp:cNvPr id="0" name=""/>
        <dsp:cNvSpPr/>
      </dsp:nvSpPr>
      <dsp:spPr>
        <a:xfrm>
          <a:off x="4233801" y="4163862"/>
          <a:ext cx="4038784" cy="1231336"/>
        </a:xfrm>
        <a:prstGeom prst="rect">
          <a:avLst/>
        </a:prstGeom>
        <a:gradFill rotWithShape="0">
          <a:gsLst>
            <a:gs pos="0">
              <a:schemeClr val="accent3">
                <a:alpha val="7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alpha val="7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alpha val="7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alpha val="7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Самотёком</a:t>
          </a:r>
          <a:endParaRPr lang="ru-RU" sz="4700" kern="1200" dirty="0"/>
        </a:p>
      </dsp:txBody>
      <dsp:txXfrm>
        <a:off x="4233801" y="4163862"/>
        <a:ext cx="4038784" cy="12313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92696"/>
            <a:ext cx="7851648" cy="2016224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Государственное бюджетное профессиональное образовательное учреждение Департамента здравоохранения города Москвы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Медицинский колледж № 5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564904"/>
            <a:ext cx="8143056" cy="241623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Тема: </a:t>
            </a:r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4.1.1 Приём пациента в стационар. Ведение документации</a:t>
            </a:r>
          </a:p>
          <a:p>
            <a:pPr algn="ctr"/>
            <a:r>
              <a:rPr lang="ru-RU" sz="2000" dirty="0" smtClean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</a:rPr>
              <a:t>Теоритическое </a:t>
            </a:r>
            <a:r>
              <a:rPr lang="ru-RU" sz="2000" dirty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</a:rPr>
              <a:t>занятие </a:t>
            </a:r>
          </a:p>
          <a:p>
            <a:pPr algn="ctr"/>
            <a:r>
              <a:rPr lang="ru-RU" sz="2000" dirty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</a:rPr>
              <a:t>ОП. 07 Выполнение работ по профессии младшая медицинская сестра по уходу за больными </a:t>
            </a:r>
          </a:p>
          <a:p>
            <a:pPr algn="ctr"/>
            <a:r>
              <a:rPr lang="ru-RU" sz="2000" dirty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</a:rPr>
              <a:t>Специальность 31.02.01 Лечебное дело</a:t>
            </a:r>
          </a:p>
          <a:p>
            <a:endParaRPr lang="ru-RU" sz="1200" dirty="0">
              <a:ln w="24500" cmpd="dbl">
                <a:solidFill>
                  <a:sysClr val="windowText" lastClr="000000"/>
                </a:solidFill>
                <a:prstDash val="solid"/>
                <a:miter lim="800000"/>
              </a:ln>
            </a:endParaRPr>
          </a:p>
          <a:p>
            <a:r>
              <a:rPr lang="ru-RU" sz="2000" dirty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</a:rPr>
              <a:t>Ермолаева Е.А. – преподаватель</a:t>
            </a:r>
          </a:p>
          <a:p>
            <a:r>
              <a:rPr lang="ru-RU" sz="2000" dirty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</a:rPr>
              <a:t> профессиональных моделей</a:t>
            </a:r>
          </a:p>
          <a:p>
            <a:pPr algn="ctr"/>
            <a:endParaRPr lang="ru-RU" sz="1200" dirty="0">
              <a:ln w="24500" cmpd="dbl">
                <a:solidFill>
                  <a:sysClr val="windowText" lastClr="000000"/>
                </a:solidFill>
                <a:prstDash val="solid"/>
                <a:miter lim="800000"/>
              </a:ln>
            </a:endParaRPr>
          </a:p>
          <a:p>
            <a:pPr algn="ctr"/>
            <a:r>
              <a:rPr lang="ru-RU" sz="2000" dirty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</a:rPr>
              <a:t>Москва 2020 </a:t>
            </a:r>
          </a:p>
          <a:p>
            <a:pPr algn="ctr"/>
            <a:endParaRPr lang="ru-RU" sz="2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0984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1663216"/>
              </p:ext>
            </p:extLst>
          </p:nvPr>
        </p:nvGraphicFramePr>
        <p:xfrm>
          <a:off x="0" y="188640"/>
          <a:ext cx="9144000" cy="64087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1349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Проведение гигиенической ванны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35480"/>
            <a:ext cx="8640960" cy="4661872"/>
          </a:xfrm>
        </p:spPr>
        <p:txBody>
          <a:bodyPr>
            <a:noAutofit/>
          </a:bodyPr>
          <a:lstStyle/>
          <a:p>
            <a:r>
              <a:rPr lang="ru-RU" sz="3000" dirty="0" smtClean="0"/>
              <a:t>Обеспечить гигиенический комфорт помещения (температура воздуха 25 ◦ С, чистота, отсутствие сквозняков)</a:t>
            </a:r>
          </a:p>
          <a:p>
            <a:r>
              <a:rPr lang="ru-RU" sz="3000" dirty="0" smtClean="0"/>
              <a:t>Обеспечить безопасность (положить резиной коврик на дно ванны, наполнить ванну водой до уровня мечевидного отростка грудины)</a:t>
            </a:r>
          </a:p>
          <a:p>
            <a:r>
              <a:rPr lang="ru-RU" sz="3000" dirty="0" smtClean="0"/>
              <a:t>Обеспечить комфорт ( температура воды 36-37 ◦ С, продолжительность не более 20-25 минут) 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802760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9086212"/>
              </p:ext>
            </p:extLst>
          </p:nvPr>
        </p:nvGraphicFramePr>
        <p:xfrm>
          <a:off x="0" y="188640"/>
          <a:ext cx="9144000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5085184"/>
            <a:ext cx="9144000" cy="18505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Платяные и головные вши являются переносчиками сыпного и возвратного тифа, волынской лихорадки.</a:t>
            </a:r>
          </a:p>
          <a:p>
            <a:pPr algn="ctr"/>
            <a:r>
              <a:rPr lang="ru-RU" sz="2400" dirty="0" smtClean="0"/>
              <a:t>Лобковые эпидемиологической опасности не представляют.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0616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24744"/>
            <a:ext cx="8568952" cy="5343872"/>
          </a:xfrm>
        </p:spPr>
      </p:pic>
    </p:spTree>
    <p:extLst>
      <p:ext uri="{BB962C8B-B14F-4D97-AF65-F5344CB8AC3E}">
        <p14:creationId xmlns:p14="http://schemas.microsoft.com/office/powerpoint/2010/main" val="971130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Мероприятия при выявлении педикулёза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Педикулёз – паразитирование на теле человека вшей.</a:t>
            </a:r>
          </a:p>
          <a:p>
            <a:pPr marL="0" indent="0">
              <a:buNone/>
            </a:pPr>
            <a:r>
              <a:rPr lang="ru-RU" sz="2800" dirty="0" smtClean="0"/>
              <a:t>Каждый выявленный случай головного и платяного педикулёза регистрируют в «Журнале учёта инфекционных заболеваний» и передают экстренное извещение.</a:t>
            </a:r>
          </a:p>
          <a:p>
            <a:pPr marL="0" indent="0">
              <a:buNone/>
            </a:pPr>
            <a:r>
              <a:rPr lang="ru-RU" sz="2800" dirty="0" smtClean="0"/>
              <a:t>При выявлении лобкового педикулёза пациента направляют в кожно- венерологический диспансер.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14963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Обработка волосистой части головы при педикулёзе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Надеть специальную одежду (халат, шапочку, перчатки, фартук)</a:t>
            </a:r>
          </a:p>
          <a:p>
            <a:r>
              <a:rPr lang="ru-RU" dirty="0" smtClean="0"/>
              <a:t>Нанести препарат на волосы ( </a:t>
            </a:r>
            <a:r>
              <a:rPr lang="ru-RU" dirty="0" err="1" smtClean="0"/>
              <a:t>ниттифор</a:t>
            </a:r>
            <a:r>
              <a:rPr lang="ru-RU" dirty="0" smtClean="0"/>
              <a:t>, </a:t>
            </a:r>
            <a:r>
              <a:rPr lang="ru-RU" dirty="0" err="1" smtClean="0"/>
              <a:t>медифокс</a:t>
            </a:r>
            <a:r>
              <a:rPr lang="ru-RU" dirty="0" smtClean="0"/>
              <a:t>, </a:t>
            </a:r>
            <a:r>
              <a:rPr lang="ru-RU" dirty="0" err="1" smtClean="0"/>
              <a:t>педилин</a:t>
            </a:r>
            <a:r>
              <a:rPr lang="ru-RU" dirty="0" smtClean="0"/>
              <a:t>)</a:t>
            </a:r>
          </a:p>
          <a:p>
            <a:r>
              <a:rPr lang="ru-RU" dirty="0" smtClean="0"/>
              <a:t>Повязать на логову пациента косынку, выдержать экспозицию</a:t>
            </a:r>
          </a:p>
          <a:p>
            <a:r>
              <a:rPr lang="ru-RU" dirty="0" smtClean="0"/>
              <a:t>Смыть препарат тёплой водой с шампунем, ополоснуть 6% раствором столового уксуса</a:t>
            </a:r>
          </a:p>
          <a:p>
            <a:r>
              <a:rPr lang="ru-RU" dirty="0" smtClean="0"/>
              <a:t>Тщательно вычесать волосы мелким гребнем</a:t>
            </a:r>
          </a:p>
          <a:p>
            <a:r>
              <a:rPr lang="ru-RU" dirty="0" smtClean="0"/>
              <a:t>Одежду, полотенце сбросить в мешок для грязного белья – отправляют в дезинфекционную камеру)</a:t>
            </a:r>
          </a:p>
          <a:p>
            <a:r>
              <a:rPr lang="ru-RU" dirty="0" smtClean="0"/>
              <a:t>Внести запись в медицинскую карту ( «Р» на титульном листе)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94374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Запрещается проводить обработку </a:t>
            </a:r>
            <a:r>
              <a:rPr lang="ru-RU" sz="4400" dirty="0" err="1" smtClean="0"/>
              <a:t>педикулицинами</a:t>
            </a:r>
            <a:r>
              <a:rPr lang="ru-RU" sz="4400" dirty="0" smtClean="0"/>
              <a:t> беременных, кормящих женщин, детей до 5 лет, если у пациента имеется повреждение кожных покровов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740671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домашних условиях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Нательное и постельное белье покипятить в 1-2 % растворе соды, 15- 20 минут.</a:t>
            </a:r>
          </a:p>
          <a:p>
            <a:r>
              <a:rPr lang="ru-RU" sz="3200" dirty="0" smtClean="0"/>
              <a:t>Вещи прогладить утюгом через влажную ткань с двух сторон</a:t>
            </a:r>
          </a:p>
          <a:p>
            <a:r>
              <a:rPr lang="ru-RU" sz="3200" dirty="0" smtClean="0"/>
              <a:t>Провести дезинфекцию химическими веществами с открытыми окнами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2273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Домашнее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Прочитать материал учебника:</a:t>
            </a:r>
          </a:p>
          <a:p>
            <a:r>
              <a:rPr lang="ru-RU" dirty="0"/>
              <a:t>Л.И. Кулешова, Е.В. </a:t>
            </a:r>
            <a:r>
              <a:rPr lang="ru-RU" dirty="0" err="1"/>
              <a:t>Пустоветова</a:t>
            </a:r>
            <a:r>
              <a:rPr lang="ru-RU" dirty="0"/>
              <a:t> «Основы сестринского дела. Курс лекций. Сестринские технологии» стр. </a:t>
            </a:r>
            <a:r>
              <a:rPr lang="ru-RU" dirty="0" smtClean="0"/>
              <a:t>293-307.</a:t>
            </a:r>
            <a:endParaRPr lang="ru-RU" dirty="0"/>
          </a:p>
          <a:p>
            <a:r>
              <a:rPr lang="ru-RU" dirty="0"/>
              <a:t>С.А. Мухина, И.И. </a:t>
            </a:r>
            <a:r>
              <a:rPr lang="ru-RU" dirty="0" err="1"/>
              <a:t>Тарновская</a:t>
            </a:r>
            <a:r>
              <a:rPr lang="ru-RU" dirty="0"/>
              <a:t> Практическое руководство к предмету «Основы сестринского дела» стр. </a:t>
            </a:r>
            <a:r>
              <a:rPr lang="ru-RU" dirty="0" smtClean="0"/>
              <a:t>124-130.</a:t>
            </a:r>
            <a:endParaRPr lang="ru-RU" dirty="0"/>
          </a:p>
          <a:p>
            <a:r>
              <a:rPr lang="ru-RU" dirty="0"/>
              <a:t>Ответить на контрольные вопросы Л.И. Кулешова, Е.В. </a:t>
            </a:r>
            <a:r>
              <a:rPr lang="ru-RU" dirty="0" err="1"/>
              <a:t>Пустоветова</a:t>
            </a:r>
            <a:r>
              <a:rPr lang="ru-RU" dirty="0"/>
              <a:t> «Основы сестринского дела. Курс лекций. Сестринские технологии» стр</a:t>
            </a:r>
            <a:r>
              <a:rPr lang="ru-RU" dirty="0" smtClean="0"/>
              <a:t>. 303.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00152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3386" y="2636912"/>
            <a:ext cx="864096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4609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052736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Содержание учебного занятия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23652"/>
            <a:ext cx="8280920" cy="4705748"/>
          </a:xfrm>
        </p:spPr>
        <p:txBody>
          <a:bodyPr>
            <a:normAutofit/>
          </a:bodyPr>
          <a:lstStyle/>
          <a:p>
            <a:pPr marL="582930" indent="-514350">
              <a:buAutoNum type="arabicPeriod"/>
            </a:pPr>
            <a:r>
              <a:rPr lang="ru-RU" sz="2800" dirty="0" smtClean="0"/>
              <a:t>Структура ЦПО;</a:t>
            </a:r>
          </a:p>
          <a:p>
            <a:pPr marL="582930" indent="-514350">
              <a:buAutoNum type="arabicPeriod"/>
            </a:pPr>
            <a:r>
              <a:rPr lang="ru-RU" sz="2800" dirty="0" smtClean="0"/>
              <a:t>Функции ЦПО</a:t>
            </a:r>
          </a:p>
          <a:p>
            <a:pPr marL="582930" indent="-514350">
              <a:buAutoNum type="arabicPeriod"/>
            </a:pPr>
            <a:r>
              <a:rPr lang="ru-RU" sz="2800" dirty="0" smtClean="0"/>
              <a:t>Обязанности медицинской сестры ЦПО;</a:t>
            </a:r>
          </a:p>
          <a:p>
            <a:pPr marL="582930" indent="-514350">
              <a:buAutoNum type="arabicPeriod"/>
            </a:pPr>
            <a:r>
              <a:rPr lang="ru-RU" sz="2800" dirty="0" smtClean="0"/>
              <a:t>Пути госпитализации</a:t>
            </a:r>
          </a:p>
          <a:p>
            <a:pPr marL="582930" indent="-514350">
              <a:buAutoNum type="arabicPeriod"/>
            </a:pPr>
            <a:r>
              <a:rPr lang="ru-RU" sz="2800" dirty="0" smtClean="0"/>
              <a:t>Медицинская документация</a:t>
            </a:r>
          </a:p>
          <a:p>
            <a:pPr marL="582930" indent="-514350">
              <a:buAutoNum type="arabicPeriod"/>
            </a:pPr>
            <a:r>
              <a:rPr lang="ru-RU" sz="2800" dirty="0" smtClean="0"/>
              <a:t>Санитарная обработка пациента</a:t>
            </a:r>
          </a:p>
          <a:p>
            <a:pPr marL="582930" indent="-514350">
              <a:buAutoNum type="arabicPeriod"/>
            </a:pPr>
            <a:r>
              <a:rPr lang="ru-RU" sz="2800" dirty="0" smtClean="0"/>
              <a:t>Педикулёз. Мероприятия по выявлению. Обработка волосистой части головы.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3269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124744"/>
            <a:ext cx="7024744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Изучив эту тему, </a:t>
            </a:r>
            <a:br>
              <a:rPr lang="ru-RU" dirty="0" smtClean="0"/>
            </a:br>
            <a:r>
              <a:rPr lang="ru-RU" smtClean="0"/>
              <a:t>Вы </a:t>
            </a:r>
            <a:r>
              <a:rPr lang="ru-RU" smtClean="0"/>
              <a:t>должны: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568952" cy="4608512"/>
          </a:xfrm>
        </p:spPr>
        <p:txBody>
          <a:bodyPr>
            <a:normAutofit lnSpcReduction="10000"/>
          </a:bodyPr>
          <a:lstStyle/>
          <a:p>
            <a:r>
              <a:rPr lang="ru-RU" sz="2700" dirty="0" smtClean="0"/>
              <a:t>Знать устройство приёмного отделения стационара;</a:t>
            </a:r>
          </a:p>
          <a:p>
            <a:r>
              <a:rPr lang="ru-RU" sz="2700" dirty="0" smtClean="0"/>
              <a:t>Знать обязанности медицинской сестры приёмного отделения;</a:t>
            </a:r>
          </a:p>
          <a:p>
            <a:r>
              <a:rPr lang="ru-RU" sz="2700" dirty="0" smtClean="0"/>
              <a:t>Знать пути госпитализации;</a:t>
            </a:r>
          </a:p>
          <a:p>
            <a:r>
              <a:rPr lang="ru-RU" sz="2700" dirty="0" smtClean="0"/>
              <a:t>Знать </a:t>
            </a:r>
            <a:r>
              <a:rPr lang="ru-RU" sz="2700" dirty="0" err="1" smtClean="0"/>
              <a:t>докуметы</a:t>
            </a:r>
            <a:r>
              <a:rPr lang="ru-RU" sz="2700" dirty="0" smtClean="0"/>
              <a:t> приёмного отделения;</a:t>
            </a:r>
          </a:p>
          <a:p>
            <a:r>
              <a:rPr lang="ru-RU" sz="2700" dirty="0" smtClean="0"/>
              <a:t>Уметь проводить осмотр и осуществлять мероприятия про выявлению педикулёза;</a:t>
            </a:r>
          </a:p>
          <a:p>
            <a:r>
              <a:rPr lang="ru-RU" sz="2700" dirty="0" smtClean="0"/>
              <a:t>Уметь оформлять медицинскую документацию;</a:t>
            </a:r>
          </a:p>
          <a:p>
            <a:r>
              <a:rPr lang="ru-RU" sz="2700" dirty="0" smtClean="0"/>
              <a:t>Уметь транспортировать пациента.</a:t>
            </a:r>
          </a:p>
          <a:p>
            <a:endParaRPr lang="ru-RU" sz="2700" dirty="0" smtClean="0"/>
          </a:p>
          <a:p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54532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Приёмное отделение включает: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Зал ожидания</a:t>
            </a:r>
          </a:p>
          <a:p>
            <a:r>
              <a:rPr lang="ru-RU" dirty="0" smtClean="0"/>
              <a:t>Регистратуру</a:t>
            </a:r>
          </a:p>
          <a:p>
            <a:r>
              <a:rPr lang="ru-RU" dirty="0" smtClean="0"/>
              <a:t>Смотровые кабинеты</a:t>
            </a:r>
          </a:p>
          <a:p>
            <a:r>
              <a:rPr lang="ru-RU" dirty="0" smtClean="0"/>
              <a:t>Процедурный кабинет (перевязочная, малая операционная)</a:t>
            </a:r>
          </a:p>
          <a:p>
            <a:r>
              <a:rPr lang="ru-RU" dirty="0" smtClean="0"/>
              <a:t>Санпропускник</a:t>
            </a:r>
          </a:p>
          <a:p>
            <a:r>
              <a:rPr lang="ru-RU" dirty="0" smtClean="0"/>
              <a:t>Изолятор</a:t>
            </a:r>
          </a:p>
          <a:p>
            <a:r>
              <a:rPr lang="ru-RU" dirty="0" smtClean="0"/>
              <a:t>Санузел</a:t>
            </a:r>
          </a:p>
          <a:p>
            <a:r>
              <a:rPr lang="ru-RU" dirty="0" smtClean="0"/>
              <a:t>Лаборатория, рентгенологический кабинет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9483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Функции приёмного отделения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Приём и регистрация пациентов</a:t>
            </a:r>
          </a:p>
          <a:p>
            <a:r>
              <a:rPr lang="ru-RU" sz="3200" dirty="0" smtClean="0"/>
              <a:t>Обследование и диагностика пациентов</a:t>
            </a:r>
          </a:p>
          <a:p>
            <a:r>
              <a:rPr lang="ru-RU" sz="3200" dirty="0" smtClean="0"/>
              <a:t>Санитарная обработка</a:t>
            </a:r>
          </a:p>
          <a:p>
            <a:r>
              <a:rPr lang="ru-RU" sz="3200" dirty="0" smtClean="0"/>
              <a:t>Квалифицированная медицинская помощь</a:t>
            </a:r>
          </a:p>
          <a:p>
            <a:r>
              <a:rPr lang="ru-RU" sz="3200" dirty="0" smtClean="0"/>
              <a:t>Транспортировка пациентов в лечебные отделения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89867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7511298"/>
              </p:ext>
            </p:extLst>
          </p:nvPr>
        </p:nvGraphicFramePr>
        <p:xfrm>
          <a:off x="13574" y="188640"/>
          <a:ext cx="914400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12037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Обязанности медицинской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сестры приёмного отделения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 fontScale="85000" lnSpcReduction="10000"/>
          </a:bodyPr>
          <a:lstStyle/>
          <a:p>
            <a:r>
              <a:rPr lang="ru-RU" sz="3000" dirty="0" smtClean="0"/>
              <a:t>Оформление медицинской документации</a:t>
            </a:r>
          </a:p>
          <a:p>
            <a:r>
              <a:rPr lang="ru-RU" sz="3000" dirty="0" smtClean="0"/>
              <a:t>Оказание неотложной доврачебной помощи</a:t>
            </a:r>
          </a:p>
          <a:p>
            <a:r>
              <a:rPr lang="ru-RU" sz="3000" dirty="0" smtClean="0"/>
              <a:t>Выполнение врачебных назначений</a:t>
            </a:r>
          </a:p>
          <a:p>
            <a:r>
              <a:rPr lang="ru-RU" sz="3000" dirty="0" smtClean="0"/>
              <a:t>Проведение санитарной обработки пациентов</a:t>
            </a:r>
          </a:p>
          <a:p>
            <a:r>
              <a:rPr lang="ru-RU" sz="3000" dirty="0" smtClean="0"/>
              <a:t>Определение функционального состояния пациента ( термометрия, АД, ЧДД, ЧСС, антропометрия)</a:t>
            </a:r>
          </a:p>
          <a:p>
            <a:r>
              <a:rPr lang="ru-RU" sz="3000" dirty="0" smtClean="0"/>
              <a:t>Поддержание и соблюдение санитарно-противоэпидемического режима</a:t>
            </a:r>
          </a:p>
          <a:p>
            <a:r>
              <a:rPr lang="ru-RU" sz="3000" dirty="0" smtClean="0"/>
              <a:t>Транспортировка пациентов</a:t>
            </a:r>
          </a:p>
          <a:p>
            <a:r>
              <a:rPr lang="ru-RU" sz="3000" dirty="0" smtClean="0"/>
              <a:t>Проведение </a:t>
            </a:r>
            <a:r>
              <a:rPr lang="ru-RU" sz="3000" dirty="0" err="1" smtClean="0"/>
              <a:t>противопедикулёзных</a:t>
            </a:r>
            <a:r>
              <a:rPr lang="ru-RU" sz="3000" dirty="0" smtClean="0"/>
              <a:t> мероприятий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528415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Оформление медицинской документации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  <a:tabLst>
                <a:tab pos="3715385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Медицинская </a:t>
            </a:r>
            <a:r>
              <a:rPr lang="ru-RU" sz="2800" dirty="0" smtClean="0">
                <a:latin typeface="Times New Roman"/>
                <a:ea typeface="Times New Roman"/>
              </a:rPr>
              <a:t>карта стационарного больного (форма </a:t>
            </a:r>
            <a:r>
              <a:rPr lang="ru-RU" sz="2800" dirty="0">
                <a:latin typeface="Times New Roman"/>
                <a:ea typeface="Times New Roman"/>
              </a:rPr>
              <a:t>№ </a:t>
            </a:r>
            <a:r>
              <a:rPr lang="ru-RU" sz="2800" dirty="0" smtClean="0">
                <a:latin typeface="Times New Roman"/>
                <a:ea typeface="Times New Roman"/>
              </a:rPr>
              <a:t>003/у)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Статистическая карта выбывшего из стационара (</a:t>
            </a:r>
            <a:r>
              <a:rPr lang="ru-RU" sz="2800" dirty="0">
                <a:latin typeface="Times New Roman"/>
                <a:ea typeface="Times New Roman"/>
              </a:rPr>
              <a:t>Форма № </a:t>
            </a:r>
            <a:r>
              <a:rPr lang="ru-RU" sz="2800" dirty="0" smtClean="0">
                <a:latin typeface="Times New Roman"/>
                <a:ea typeface="Times New Roman"/>
              </a:rPr>
              <a:t>066/у-02)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Экстренное извещение об инфекционном заболевании ( №058-у)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Журнал учёта приёма больных и отказов от госпитализации (№001-у)</a:t>
            </a:r>
            <a:endParaRPr lang="ru-RU" sz="3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  <a:tabLst>
                <a:tab pos="3715385" algn="l"/>
              </a:tabLst>
            </a:pP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969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956" y="0"/>
            <a:ext cx="4956043" cy="3717032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96557" cy="71734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670" y="2852937"/>
            <a:ext cx="5006330" cy="399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8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91</TotalTime>
  <Words>613</Words>
  <Application>Microsoft Office PowerPoint</Application>
  <PresentationFormat>Экран (4:3)</PresentationFormat>
  <Paragraphs>98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Государственное бюджетное профессиональное образовательное учреждение Департамента здравоохранения города Москвы  Медицинский колледж № 5 </vt:lpstr>
      <vt:lpstr>Содержание учебного занятия</vt:lpstr>
      <vt:lpstr>Изучив эту тему,  Вы должны:</vt:lpstr>
      <vt:lpstr>Приёмное отделение включает:</vt:lpstr>
      <vt:lpstr>Функции приёмного отделения</vt:lpstr>
      <vt:lpstr>Презентация PowerPoint</vt:lpstr>
      <vt:lpstr>Обязанности медицинской сестры приёмного отделения</vt:lpstr>
      <vt:lpstr>Оформление медицинской документации</vt:lpstr>
      <vt:lpstr>Презентация PowerPoint</vt:lpstr>
      <vt:lpstr>Презентация PowerPoint</vt:lpstr>
      <vt:lpstr>Проведение гигиенической ванны</vt:lpstr>
      <vt:lpstr>Презентация PowerPoint</vt:lpstr>
      <vt:lpstr>Презентация PowerPoint</vt:lpstr>
      <vt:lpstr>Мероприятия при выявлении педикулёза</vt:lpstr>
      <vt:lpstr>Обработка волосистой части головы при педикулёзе</vt:lpstr>
      <vt:lpstr>Внимание!</vt:lpstr>
      <vt:lpstr>В домашних условиях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профессиональное образовательное учреждение Департамента здравоохранения города Москвы  Медицинский колледж № 5 </dc:title>
  <dc:creator>Ермолаева</dc:creator>
  <cp:lastModifiedBy>М.видео</cp:lastModifiedBy>
  <cp:revision>13</cp:revision>
  <dcterms:created xsi:type="dcterms:W3CDTF">2020-04-13T10:37:59Z</dcterms:created>
  <dcterms:modified xsi:type="dcterms:W3CDTF">2020-04-28T10:07:56Z</dcterms:modified>
</cp:coreProperties>
</file>