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0" r:id="rId4"/>
    <p:sldId id="271" r:id="rId5"/>
    <p:sldId id="272" r:id="rId6"/>
    <p:sldId id="273" r:id="rId7"/>
    <p:sldId id="274" r:id="rId8"/>
    <p:sldId id="27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52E78A-33ED-431D-8461-4CC005B15A88}" type="datetimeFigureOut">
              <a:rPr lang="ru-RU" smtClean="0"/>
              <a:t>22.01.2020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FF7811-CE64-4C15-8033-EB79A1A9C8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88641"/>
            <a:ext cx="7272808" cy="2592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/>
                </a:solidFill>
              </a:rPr>
              <a:t>Формирование навыков владения мячом у детей  дошкольного возраста</a:t>
            </a:r>
            <a:endParaRPr lang="ru-RU" dirty="0">
              <a:solidFill>
                <a:schemeClr val="accent3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34392"/>
            <a:ext cx="44386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48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052736"/>
            <a:ext cx="691058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3"/>
                </a:solidFill>
              </a:rPr>
              <a:t>Мяч – это рука ребёнка, развитие её напрямую </a:t>
            </a:r>
            <a:br>
              <a:rPr lang="ru-RU" sz="3200" b="1" i="1" dirty="0" smtClean="0">
                <a:solidFill>
                  <a:schemeClr val="accent3"/>
                </a:solidFill>
              </a:rPr>
            </a:br>
            <a:r>
              <a:rPr lang="ru-RU" sz="3200" b="1" i="1" dirty="0" smtClean="0">
                <a:solidFill>
                  <a:schemeClr val="accent3"/>
                </a:solidFill>
              </a:rPr>
              <a:t>связано с развитием интеллекта.</a:t>
            </a:r>
            <a:br>
              <a:rPr lang="ru-RU" sz="3200" b="1" i="1" dirty="0" smtClean="0">
                <a:solidFill>
                  <a:schemeClr val="accent3"/>
                </a:solidFill>
              </a:rPr>
            </a:br>
            <a:r>
              <a:rPr lang="ru-RU" sz="3200" b="1" i="1" dirty="0" smtClean="0">
                <a:solidFill>
                  <a:schemeClr val="accent3"/>
                </a:solidFill>
              </a:rPr>
              <a:t>Мяч – круглый, как Земля, и в этом его сила!</a:t>
            </a:r>
          </a:p>
          <a:p>
            <a:r>
              <a:rPr lang="ru-RU" sz="3200" b="1" i="1" dirty="0" smtClean="0">
                <a:solidFill>
                  <a:schemeClr val="accent3"/>
                </a:solidFill>
              </a:rPr>
              <a:t>Мяч: забава, игрушка, спортивный инвентарь.</a:t>
            </a:r>
            <a:r>
              <a:rPr lang="ru-RU" b="1" i="1" dirty="0" smtClean="0">
                <a:solidFill>
                  <a:schemeClr val="accent3"/>
                </a:solidFill>
              </a:rPr>
              <a:t/>
            </a:r>
            <a:br>
              <a:rPr lang="ru-RU" b="1" i="1" dirty="0" smtClean="0">
                <a:solidFill>
                  <a:schemeClr val="accent3"/>
                </a:solidFill>
              </a:rPr>
            </a:br>
            <a:r>
              <a:rPr lang="ru-RU" b="1" i="1" dirty="0" smtClean="0">
                <a:solidFill>
                  <a:schemeClr val="accent3"/>
                </a:solidFill>
              </a:rPr>
              <a:t>                                        </a:t>
            </a:r>
            <a:endParaRPr lang="ru-RU" b="1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03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B32C16"/>
                </a:solidFill>
              </a:rPr>
              <a:t>Игры с мячом — это не только развитие ловкости, быстроты, координации, глазомера, но и масса радостных эмоций и переживаний.</a:t>
            </a:r>
            <a:r>
              <a:rPr lang="ru-RU" b="1" dirty="0">
                <a:solidFill>
                  <a:srgbClr val="B32C16"/>
                </a:solidFill>
              </a:rPr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3329608"/>
            <a:ext cx="511346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7048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3200" b="1" i="1" dirty="0" smtClean="0">
                <a:solidFill>
                  <a:schemeClr val="accent3"/>
                </a:solidFill>
              </a:rPr>
              <a:t>Основные элементы баскетбола</a:t>
            </a:r>
          </a:p>
          <a:p>
            <a:endParaRPr lang="ru-RU" sz="3200" b="1" i="1" dirty="0">
              <a:solidFill>
                <a:schemeClr val="accent3"/>
              </a:solidFill>
            </a:endParaRPr>
          </a:p>
          <a:p>
            <a:r>
              <a:rPr lang="ru-RU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Техника игры в баскетбол складывается из двух видов </a:t>
            </a:r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действий: </a:t>
            </a:r>
          </a:p>
          <a:p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-движения</a:t>
            </a:r>
            <a:r>
              <a:rPr lang="ru-RU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, выполняемы без мяча и с мячом в руках без передачи его партнеру. </a:t>
            </a:r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ним относятся: стойка, остановки, повороты, прыжки, ложные движения</a:t>
            </a:r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-второй </a:t>
            </a:r>
            <a:r>
              <a:rPr lang="ru-RU" sz="2000" dirty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вид действий более специфичный для баскетбола – ловля, передача, ведение и броски мяча в </a:t>
            </a:r>
            <a:r>
              <a:rPr lang="ru-RU" sz="20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корзину</a:t>
            </a:r>
            <a:endParaRPr lang="ru-RU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  <a:p>
            <a:endParaRPr lang="ru-RU" sz="2000" dirty="0">
              <a:solidFill>
                <a:schemeClr val="accent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2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28398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B32C16"/>
                </a:solidFill>
                <a:latin typeface="Arial" pitchFamily="34" charset="0"/>
                <a:cs typeface="Arial" pitchFamily="34" charset="0"/>
              </a:rPr>
              <a:t>Задачи:</a:t>
            </a:r>
            <a:endParaRPr lang="ru-RU" sz="2000" b="1" dirty="0" smtClean="0">
              <a:solidFill>
                <a:srgbClr val="B32C16"/>
              </a:solidFill>
              <a:latin typeface="Arial" pitchFamily="34" charset="0"/>
              <a:cs typeface="Arial" pitchFamily="34" charset="0"/>
            </a:endParaRP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B32C16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dirty="0">
                <a:solidFill>
                  <a:srgbClr val="B32C16"/>
                </a:solidFill>
                <a:latin typeface="Arial" pitchFamily="34" charset="0"/>
                <a:cs typeface="Arial" pitchFamily="34" charset="0"/>
              </a:rPr>
              <a:t>успешного овладения действиями с мячом необходимо научить детей таким приемам перемещения, как стойка, бег, прыжки, повороты, остановки, а также действия с мячом: передача мяча двумя руками от груди и одной рукой от плеча, ловля двумя руками на уровне груди, ведение мяча правой рукой по прямой с изменением направления, при противодействии другого игрока, броски мяча в корзину двумя руками от груди и одной рукой от плеча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8889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64807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Упражнения, подготавливающие к обучению техники передачи – ловли мяча</a:t>
            </a:r>
            <a:r>
              <a:rPr lang="ru-RU" sz="2400" b="1" i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1.Бросание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вверх и ловля его одной или двумя руками.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2.Бросание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вниз перед собой и ловля его одной и двумя руками.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3.Перебрасывание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партнеру удобным для детей способом, одной и двумя руками.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4.Бросание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вверх с ударом вниз об пол и ловля его двумя руками.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5.Бросание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вверх перед собой с хлопком и ловля его.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6.Удары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мячом об пол с хлопком в ладоши, поворотом кругом и ловля его.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7.Ходьба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 подбрасыванием мяча и ловлей его двумя руками.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8.Передача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двумя руками от груди в стенку и ловля его.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9.Передача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 шеренге и по кругу.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10.Передача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двумя и одной рукой друг другу в паре.</a:t>
            </a:r>
          </a:p>
        </p:txBody>
      </p:sp>
    </p:spTree>
    <p:extLst>
      <p:ext uri="{BB962C8B-B14F-4D97-AF65-F5344CB8AC3E}">
        <p14:creationId xmlns:p14="http://schemas.microsoft.com/office/powerpoint/2010/main" val="1859063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352928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Упражнения, подготавливающие к ведению </a:t>
            </a:r>
            <a:r>
              <a:rPr lang="ru-RU" sz="24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мяча.</a:t>
            </a:r>
          </a:p>
          <a:p>
            <a:endParaRPr lang="ru-RU" sz="2400" b="1" dirty="0" smtClean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1. Удары мячом об пол одной рукой и ловля его двумя руками стоя и при ходьбе.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2. Удары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об пол правой рукой и ловля левой рукой, и наоборот.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3.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на месте правой и левой рукой.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4. Отбивание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на месте правой и левой рукой.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5.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на месте правой и левой рукой с последующей передачей мяча двумя руками произвольным способом.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6. Чередование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подбрасывания мяча с ударами об пол.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7. 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мяча, ударяя ладонью по нему (произвольным способом).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8. 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мяча, остановка шагом и передача мяча.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9. 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вокруг себя.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10. Ведение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мяча с изменением скорости и направления передвижения.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581128"/>
            <a:ext cx="1455741" cy="2188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1394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64705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Упражнения, подготавливающие к броску мяча в корзину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1.Перебрасывание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мяча через сетку натянутую выше головы ребенка (произвольным способом).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2.Метание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мяча в обруч, расположенный на полу, с расстояния   2-2,5 метра, снизу, сверху и из-за головы.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3.Удары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мячом об пол и броски его в баскетбольный щит.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4.Бросок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мяча в корзину, бросок мяча в корзину стоящую на полу, удобным для детей способом.</a:t>
            </a:r>
          </a:p>
          <a:p>
            <a:r>
              <a:rPr lang="ru-RU" dirty="0" smtClean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5.Бросок </a:t>
            </a:r>
            <a:r>
              <a:rPr lang="ru-RU" dirty="0">
                <a:solidFill>
                  <a:schemeClr val="accent3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мяча в корзину после ведения с фиксацией остановки.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77072"/>
            <a:ext cx="2808312" cy="2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391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92696"/>
            <a:ext cx="64807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3"/>
                </a:solidFill>
              </a:rPr>
              <a:t>Дети дошкольного возраста </a:t>
            </a:r>
            <a:r>
              <a:rPr lang="ru-RU" sz="2400" dirty="0">
                <a:solidFill>
                  <a:schemeClr val="accent3"/>
                </a:solidFill>
              </a:rPr>
              <a:t>овладевают техникой действий с мячом </a:t>
            </a:r>
            <a:r>
              <a:rPr lang="ru-RU" sz="2400" dirty="0" smtClean="0">
                <a:solidFill>
                  <a:schemeClr val="accent3"/>
                </a:solidFill>
              </a:rPr>
              <a:t>только при </a:t>
            </a:r>
            <a:r>
              <a:rPr lang="ru-RU" sz="2400" dirty="0">
                <a:solidFill>
                  <a:schemeClr val="accent3"/>
                </a:solidFill>
              </a:rPr>
              <a:t>многократном повторении упражнений. Однообразие и монотонность действий снижают интерес у детей. Упражнения и игры, в которые включаются изучаемые движения, должны быть очень разнообразными и интересными для детей.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693" y="1196752"/>
            <a:ext cx="1932806" cy="2899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10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441</TotalTime>
  <Words>568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Формирование навыков владения мячом у детей 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владения мячом у детей  дошкольного возраста</dc:title>
  <dc:creator>User</dc:creator>
  <cp:lastModifiedBy>User</cp:lastModifiedBy>
  <cp:revision>36</cp:revision>
  <dcterms:created xsi:type="dcterms:W3CDTF">2017-01-23T11:06:51Z</dcterms:created>
  <dcterms:modified xsi:type="dcterms:W3CDTF">2020-01-22T08:36:36Z</dcterms:modified>
</cp:coreProperties>
</file>