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80" autoAdjust="0"/>
  </p:normalViewPr>
  <p:slideViewPr>
    <p:cSldViewPr>
      <p:cViewPr varScale="1">
        <p:scale>
          <a:sx n="79" d="100"/>
          <a:sy n="79" d="100"/>
        </p:scale>
        <p:origin x="108" y="75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ounded Rectangle 15"/>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9"/>
          <p:cNvGrpSpPr>
            <a:grpSpLocks noChangeAspect="1"/>
          </p:cNvGrpSpPr>
          <p:nvPr/>
        </p:nvGrpSpPr>
        <p:grpSpPr bwMode="auto">
          <a:xfrm>
            <a:off x="211138" y="5354638"/>
            <a:ext cx="8723312" cy="1330325"/>
            <a:chOff x="-3905250" y="4294188"/>
            <a:chExt cx="13011150" cy="1892300"/>
          </a:xfrm>
        </p:grpSpPr>
        <p:sp>
          <p:nvSpPr>
            <p:cNvPr id="6"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9"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0"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1" name="Date Placeholder 3"/>
          <p:cNvSpPr>
            <a:spLocks noGrp="1"/>
          </p:cNvSpPr>
          <p:nvPr>
            <p:ph type="dt" sz="half" idx="10"/>
          </p:nvPr>
        </p:nvSpPr>
        <p:spPr/>
        <p:txBody>
          <a:bodyPr/>
          <a:lstStyle>
            <a:lvl1pPr>
              <a:defRPr/>
            </a:lvl1pPr>
          </a:lstStyle>
          <a:p>
            <a:pPr>
              <a:defRPr/>
            </a:pPr>
            <a:fld id="{0328E174-8B83-49FF-84FC-A8194CF0FD8A}" type="datetimeFigureOut">
              <a:rPr lang="ru-RU"/>
              <a:pPr>
                <a:defRPr/>
              </a:pPr>
              <a:t>чт 24.09.20</a:t>
            </a:fld>
            <a:endParaRPr lang="ru-RU"/>
          </a:p>
        </p:txBody>
      </p:sp>
      <p:sp>
        <p:nvSpPr>
          <p:cNvPr id="12" name="Footer Placeholder 4"/>
          <p:cNvSpPr>
            <a:spLocks noGrp="1"/>
          </p:cNvSpPr>
          <p:nvPr>
            <p:ph type="ftr" sz="quarter" idx="11"/>
          </p:nvPr>
        </p:nvSpPr>
        <p:spPr/>
        <p:txBody>
          <a:bodyPr/>
          <a:lstStyle>
            <a:lvl1pPr>
              <a:defRPr/>
            </a:lvl1pPr>
          </a:lstStyle>
          <a:p>
            <a:pPr>
              <a:defRPr/>
            </a:pPr>
            <a:endParaRPr lang="ru-RU"/>
          </a:p>
        </p:txBody>
      </p:sp>
      <p:sp>
        <p:nvSpPr>
          <p:cNvPr id="13" name="Slide Number Placeholder 5"/>
          <p:cNvSpPr>
            <a:spLocks noGrp="1"/>
          </p:cNvSpPr>
          <p:nvPr>
            <p:ph type="sldNum" sz="quarter" idx="12"/>
          </p:nvPr>
        </p:nvSpPr>
        <p:spPr/>
        <p:txBody>
          <a:bodyPr/>
          <a:lstStyle>
            <a:lvl1pPr>
              <a:defRPr/>
            </a:lvl1pPr>
          </a:lstStyle>
          <a:p>
            <a:pPr>
              <a:defRPr/>
            </a:pPr>
            <a:fld id="{09990EEB-166D-48FD-9562-01F2088BA73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F9E5FF8-5E91-426D-9895-D4199AC7408E}" type="datetimeFigureOut">
              <a:rPr lang="ru-RU"/>
              <a:pPr>
                <a:defRPr/>
              </a:pPr>
              <a:t>чт 24.09.20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D60ECA6D-2954-4A6E-9BC2-41CDD8E7C22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4" name="Rounded Rectangle 20"/>
          <p:cNvSpPr/>
          <p:nvPr/>
        </p:nvSpPr>
        <p:spPr bwMode="hidden">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5" name="Group 14"/>
          <p:cNvGrpSpPr>
            <a:grpSpLocks noChangeAspect="1"/>
          </p:cNvGrpSpPr>
          <p:nvPr/>
        </p:nvGrpSpPr>
        <p:grpSpPr bwMode="auto">
          <a:xfrm>
            <a:off x="211138" y="714375"/>
            <a:ext cx="8723312" cy="1331913"/>
            <a:chOff x="-3905250" y="4294188"/>
            <a:chExt cx="13011150" cy="1892300"/>
          </a:xfrm>
        </p:grpSpPr>
        <p:sp>
          <p:nvSpPr>
            <p:cNvPr id="6"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9"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Vertical Title 1"/>
          <p:cNvSpPr>
            <a:spLocks noGrp="1"/>
          </p:cNvSpPr>
          <p:nvPr>
            <p:ph type="title" orient="vert"/>
          </p:nvPr>
        </p:nvSpPr>
        <p:spPr>
          <a:xfrm>
            <a:off x="6629400" y="1447800"/>
            <a:ext cx="2057400" cy="4487333"/>
          </a:xfrm>
        </p:spPr>
        <p:txBody>
          <a:bodyPr vert="eaVert"/>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Date Placeholder 3"/>
          <p:cNvSpPr>
            <a:spLocks noGrp="1"/>
          </p:cNvSpPr>
          <p:nvPr>
            <p:ph type="dt" sz="half" idx="10"/>
          </p:nvPr>
        </p:nvSpPr>
        <p:spPr/>
        <p:txBody>
          <a:bodyPr/>
          <a:lstStyle>
            <a:lvl1pPr>
              <a:defRPr/>
            </a:lvl1pPr>
          </a:lstStyle>
          <a:p>
            <a:pPr>
              <a:defRPr/>
            </a:pPr>
            <a:fld id="{1A3A4476-885F-4829-8357-2BACCE0B424A}" type="datetimeFigureOut">
              <a:rPr lang="ru-RU"/>
              <a:pPr>
                <a:defRPr/>
              </a:pPr>
              <a:t>чт 24.09.20</a:t>
            </a:fld>
            <a:endParaRPr lang="ru-RU"/>
          </a:p>
        </p:txBody>
      </p:sp>
      <p:sp>
        <p:nvSpPr>
          <p:cNvPr id="12" name="Footer Placeholder 4"/>
          <p:cNvSpPr>
            <a:spLocks noGrp="1"/>
          </p:cNvSpPr>
          <p:nvPr>
            <p:ph type="ftr" sz="quarter" idx="11"/>
          </p:nvPr>
        </p:nvSpPr>
        <p:spPr/>
        <p:txBody>
          <a:bodyPr/>
          <a:lstStyle>
            <a:lvl1pPr>
              <a:defRPr/>
            </a:lvl1pPr>
          </a:lstStyle>
          <a:p>
            <a:pPr>
              <a:defRPr/>
            </a:pPr>
            <a:endParaRPr lang="ru-RU"/>
          </a:p>
        </p:txBody>
      </p:sp>
      <p:sp>
        <p:nvSpPr>
          <p:cNvPr id="13" name="Slide Number Placeholder 5"/>
          <p:cNvSpPr>
            <a:spLocks noGrp="1"/>
          </p:cNvSpPr>
          <p:nvPr>
            <p:ph type="sldNum" sz="quarter" idx="12"/>
          </p:nvPr>
        </p:nvSpPr>
        <p:spPr/>
        <p:txBody>
          <a:bodyPr/>
          <a:lstStyle>
            <a:lvl1pPr>
              <a:defRPr/>
            </a:lvl1pPr>
          </a:lstStyle>
          <a:p>
            <a:pPr>
              <a:defRPr/>
            </a:pPr>
            <a:fld id="{2F3CFDD8-F41F-4B35-B92D-538F5FAA1CC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Title 6"/>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fld id="{515617E3-4CE9-42C0-A2EB-41E8472D6B34}" type="datetimeFigureOut">
              <a:rPr lang="ru-RU"/>
              <a:pPr>
                <a:defRPr/>
              </a:pPr>
              <a:t>чт 24.09.20</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6E5EBD5-2DAF-44F5-986B-66940416D8B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Rounded Rectangle 13"/>
          <p:cNvSpPr/>
          <p:nvPr/>
        </p:nvSpPr>
        <p:spPr>
          <a:xfrm>
            <a:off x="228600" y="228600"/>
            <a:ext cx="8696325" cy="473710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Freeform 14"/>
          <p:cNvSpPr>
            <a:spLocks/>
          </p:cNvSpPr>
          <p:nvPr/>
        </p:nvSpPr>
        <p:spPr bwMode="hidden">
          <a:xfrm>
            <a:off x="6046788" y="4203700"/>
            <a:ext cx="2876550" cy="714375"/>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6" name="Freeform 18"/>
          <p:cNvSpPr>
            <a:spLocks/>
          </p:cNvSpPr>
          <p:nvPr/>
        </p:nvSpPr>
        <p:spPr bwMode="hidden">
          <a:xfrm>
            <a:off x="2619375" y="4075113"/>
            <a:ext cx="5545138" cy="850900"/>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7" name="Freeform 22"/>
          <p:cNvSpPr>
            <a:spLocks/>
          </p:cNvSpPr>
          <p:nvPr/>
        </p:nvSpPr>
        <p:spPr bwMode="hidden">
          <a:xfrm>
            <a:off x="2828925" y="4087813"/>
            <a:ext cx="5467350" cy="77470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8" name="Freeform 26"/>
          <p:cNvSpPr>
            <a:spLocks/>
          </p:cNvSpPr>
          <p:nvPr/>
        </p:nvSpPr>
        <p:spPr bwMode="hidden">
          <a:xfrm>
            <a:off x="5610225" y="4073525"/>
            <a:ext cx="3306763" cy="652463"/>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9" name="Freeform 10"/>
          <p:cNvSpPr>
            <a:spLocks/>
          </p:cNvSpPr>
          <p:nvPr/>
        </p:nvSpPr>
        <p:spPr bwMode="hidden">
          <a:xfrm>
            <a:off x="211138" y="4059238"/>
            <a:ext cx="8723312" cy="1328737"/>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0" name="Date Placeholder 3"/>
          <p:cNvSpPr>
            <a:spLocks noGrp="1"/>
          </p:cNvSpPr>
          <p:nvPr>
            <p:ph type="dt" sz="half" idx="10"/>
          </p:nvPr>
        </p:nvSpPr>
        <p:spPr/>
        <p:txBody>
          <a:bodyPr/>
          <a:lstStyle>
            <a:lvl1pPr>
              <a:defRPr/>
            </a:lvl1pPr>
          </a:lstStyle>
          <a:p>
            <a:pPr>
              <a:defRPr/>
            </a:pPr>
            <a:fld id="{31611CF8-9F37-4D6D-BD69-5C10511A4B7A}" type="datetimeFigureOut">
              <a:rPr lang="ru-RU"/>
              <a:pPr>
                <a:defRPr/>
              </a:pPr>
              <a:t>чт 24.09.20</a:t>
            </a:fld>
            <a:endParaRPr lang="ru-RU"/>
          </a:p>
        </p:txBody>
      </p:sp>
      <p:sp>
        <p:nvSpPr>
          <p:cNvPr id="11" name="Footer Placeholder 4"/>
          <p:cNvSpPr>
            <a:spLocks noGrp="1"/>
          </p:cNvSpPr>
          <p:nvPr>
            <p:ph type="ftr" sz="quarter" idx="11"/>
          </p:nvPr>
        </p:nvSpPr>
        <p:spPr/>
        <p:txBody>
          <a:bodyPr/>
          <a:lstStyle>
            <a:lvl1pPr>
              <a:defRPr/>
            </a:lvl1pPr>
          </a:lstStyle>
          <a:p>
            <a:pPr>
              <a:defRPr/>
            </a:pPr>
            <a:endParaRPr lang="ru-RU"/>
          </a:p>
        </p:txBody>
      </p:sp>
      <p:sp>
        <p:nvSpPr>
          <p:cNvPr id="12" name="Slide Number Placeholder 5"/>
          <p:cNvSpPr>
            <a:spLocks noGrp="1"/>
          </p:cNvSpPr>
          <p:nvPr>
            <p:ph type="sldNum" sz="quarter" idx="12"/>
          </p:nvPr>
        </p:nvSpPr>
        <p:spPr/>
        <p:txBody>
          <a:bodyPr/>
          <a:lstStyle>
            <a:lvl1pPr>
              <a:defRPr/>
            </a:lvl1pPr>
          </a:lstStyle>
          <a:p>
            <a:pPr>
              <a:defRPr/>
            </a:pPr>
            <a:fld id="{69040F72-A4C9-4B4B-82E4-E09256257E03}"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74272EF8-EEBE-473C-9395-3EBEBB0AA05D}" type="datetimeFigureOut">
              <a:rPr lang="ru-RU"/>
              <a:pPr>
                <a:defRPr/>
              </a:pPr>
              <a:t>чт 24.09.20</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4ABD81F4-2FD7-444C-A67A-71C1044E0AD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B88405B6-B403-4CF8-9A9A-A2191BD7B391}" type="datetimeFigureOut">
              <a:rPr lang="ru-RU"/>
              <a:pPr>
                <a:defRPr/>
              </a:pPr>
              <a:t>чт 24.09.20</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8DE2E90B-4C83-45E3-B5C6-0C6E12B14B4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DDD6BB01-4655-4A1F-8D34-BE6DAB32BD9E}" type="datetimeFigureOut">
              <a:rPr lang="ru-RU"/>
              <a:pPr>
                <a:defRPr/>
              </a:pPr>
              <a:t>чт 24.09.20</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D653945F-4BFF-4410-8FE9-8B26ADE96F8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ounded Rectangle 11"/>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 name="Group 5"/>
          <p:cNvGrpSpPr>
            <a:grpSpLocks noChangeAspect="1"/>
          </p:cNvGrpSpPr>
          <p:nvPr/>
        </p:nvGrpSpPr>
        <p:grpSpPr bwMode="auto">
          <a:xfrm>
            <a:off x="211138" y="714375"/>
            <a:ext cx="8723312" cy="1330325"/>
            <a:chOff x="-3905251" y="4294188"/>
            <a:chExt cx="13027839" cy="1892300"/>
          </a:xfrm>
        </p:grpSpPr>
        <p:sp>
          <p:nvSpPr>
            <p:cNvPr id="4"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5"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6"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7"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8"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9" name="Date Placeholder 1"/>
          <p:cNvSpPr>
            <a:spLocks noGrp="1"/>
          </p:cNvSpPr>
          <p:nvPr>
            <p:ph type="dt" sz="half" idx="10"/>
          </p:nvPr>
        </p:nvSpPr>
        <p:spPr/>
        <p:txBody>
          <a:bodyPr/>
          <a:lstStyle>
            <a:lvl1pPr>
              <a:defRPr/>
            </a:lvl1pPr>
          </a:lstStyle>
          <a:p>
            <a:pPr>
              <a:defRPr/>
            </a:pPr>
            <a:fld id="{76ED417F-E603-4C7D-8CE9-F99A721784BF}" type="datetimeFigureOut">
              <a:rPr lang="ru-RU"/>
              <a:pPr>
                <a:defRPr/>
              </a:pPr>
              <a:t>чт 24.09.20</a:t>
            </a:fld>
            <a:endParaRPr lang="ru-RU"/>
          </a:p>
        </p:txBody>
      </p:sp>
      <p:sp>
        <p:nvSpPr>
          <p:cNvPr id="10" name="Footer Placeholder 2"/>
          <p:cNvSpPr>
            <a:spLocks noGrp="1"/>
          </p:cNvSpPr>
          <p:nvPr>
            <p:ph type="ftr" sz="quarter" idx="11"/>
          </p:nvPr>
        </p:nvSpPr>
        <p:spPr/>
        <p:txBody>
          <a:bodyPr/>
          <a:lstStyle>
            <a:lvl1pPr>
              <a:defRPr/>
            </a:lvl1pPr>
          </a:lstStyle>
          <a:p>
            <a:pPr>
              <a:defRPr/>
            </a:pPr>
            <a:endParaRPr lang="ru-RU"/>
          </a:p>
        </p:txBody>
      </p:sp>
      <p:sp>
        <p:nvSpPr>
          <p:cNvPr id="11" name="Slide Number Placeholder 3"/>
          <p:cNvSpPr>
            <a:spLocks noGrp="1"/>
          </p:cNvSpPr>
          <p:nvPr>
            <p:ph type="sldNum" sz="quarter" idx="12"/>
          </p:nvPr>
        </p:nvSpPr>
        <p:spPr/>
        <p:txBody>
          <a:bodyPr/>
          <a:lstStyle>
            <a:lvl1pPr>
              <a:defRPr/>
            </a:lvl1pPr>
          </a:lstStyle>
          <a:p>
            <a:pPr>
              <a:defRPr/>
            </a:pPr>
            <a:fld id="{DF986C68-9AA3-438A-8BC0-4D1696D5985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1427163"/>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23"/>
          <p:cNvGrpSpPr>
            <a:grpSpLocks noChangeAspect="1"/>
          </p:cNvGrpSpPr>
          <p:nvPr/>
        </p:nvGrpSpPr>
        <p:grpSpPr bwMode="auto">
          <a:xfrm>
            <a:off x="211138" y="714375"/>
            <a:ext cx="8723312" cy="1331913"/>
            <a:chOff x="-3905250" y="4294188"/>
            <a:chExt cx="13011150" cy="1892300"/>
          </a:xfrm>
        </p:grpSpPr>
        <p:sp>
          <p:nvSpPr>
            <p:cNvPr id="7" name="Freeform 14"/>
            <p:cNvSpPr>
              <a:spLocks/>
            </p:cNvSpPr>
            <p:nvPr/>
          </p:nvSpPr>
          <p:spPr bwMode="hidden">
            <a:xfrm>
              <a:off x="4810681" y="4501687"/>
              <a:ext cx="4295219" cy="101494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18"/>
            <p:cNvSpPr>
              <a:spLocks/>
            </p:cNvSpPr>
            <p:nvPr/>
          </p:nvSpPr>
          <p:spPr bwMode="hidden">
            <a:xfrm>
              <a:off x="-308538" y="4318998"/>
              <a:ext cx="8280254" cy="1208906"/>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9" name="Freeform 22"/>
            <p:cNvSpPr>
              <a:spLocks/>
            </p:cNvSpPr>
            <p:nvPr/>
          </p:nvSpPr>
          <p:spPr bwMode="hidden">
            <a:xfrm>
              <a:off x="4014" y="4334786"/>
              <a:ext cx="8164231" cy="110290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10" name="Freeform 26"/>
            <p:cNvSpPr>
              <a:spLocks/>
            </p:cNvSpPr>
            <p:nvPr/>
          </p:nvSpPr>
          <p:spPr bwMode="hidden">
            <a:xfrm>
              <a:off x="4157164" y="4316742"/>
              <a:ext cx="4939265" cy="92697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1"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4" name="Text Placeholder 3"/>
          <p:cNvSpPr>
            <a:spLocks noGrp="1"/>
          </p:cNvSpPr>
          <p:nvPr>
            <p:ph type="body" sz="half" idx="2"/>
          </p:nvPr>
        </p:nvSpPr>
        <p:spPr>
          <a:xfrm>
            <a:off x="914400" y="3581400"/>
            <a:ext cx="3352800" cy="1905001"/>
          </a:xfrm>
        </p:spPr>
        <p:txBody>
          <a:bodyPr>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Date Placeholder 4"/>
          <p:cNvSpPr>
            <a:spLocks noGrp="1"/>
          </p:cNvSpPr>
          <p:nvPr>
            <p:ph type="dt" sz="half" idx="10"/>
          </p:nvPr>
        </p:nvSpPr>
        <p:spPr/>
        <p:txBody>
          <a:bodyPr/>
          <a:lstStyle>
            <a:lvl1pPr>
              <a:defRPr/>
            </a:lvl1pPr>
          </a:lstStyle>
          <a:p>
            <a:pPr>
              <a:defRPr/>
            </a:pPr>
            <a:fld id="{5FE3787D-A1AA-42B8-A9A0-3F0D44834515}" type="datetimeFigureOut">
              <a:rPr lang="ru-RU"/>
              <a:pPr>
                <a:defRPr/>
              </a:pPr>
              <a:t>чт 24.09.20</a:t>
            </a:fld>
            <a:endParaRPr lang="ru-RU"/>
          </a:p>
        </p:txBody>
      </p:sp>
      <p:sp>
        <p:nvSpPr>
          <p:cNvPr id="13" name="Footer Placeholder 5"/>
          <p:cNvSpPr>
            <a:spLocks noGrp="1"/>
          </p:cNvSpPr>
          <p:nvPr>
            <p:ph type="ftr" sz="quarter" idx="11"/>
          </p:nvPr>
        </p:nvSpPr>
        <p:spPr/>
        <p:txBody>
          <a:bodyPr/>
          <a:lstStyle>
            <a:lvl1pPr>
              <a:defRPr/>
            </a:lvl1pPr>
          </a:lstStyle>
          <a:p>
            <a:pPr>
              <a:defRPr/>
            </a:pPr>
            <a:endParaRPr lang="ru-RU"/>
          </a:p>
        </p:txBody>
      </p:sp>
      <p:sp>
        <p:nvSpPr>
          <p:cNvPr id="14" name="Slide Number Placeholder 6"/>
          <p:cNvSpPr>
            <a:spLocks noGrp="1"/>
          </p:cNvSpPr>
          <p:nvPr>
            <p:ph type="sldNum" sz="quarter" idx="12"/>
          </p:nvPr>
        </p:nvSpPr>
        <p:spPr/>
        <p:txBody>
          <a:bodyPr/>
          <a:lstStyle>
            <a:lvl1pPr>
              <a:defRPr/>
            </a:lvl1pPr>
          </a:lstStyle>
          <a:p>
            <a:pPr>
              <a:defRPr/>
            </a:pPr>
            <a:fld id="{4A0F723D-8989-43F0-9C01-BE174A88F1C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ounded Rectangle 14"/>
          <p:cNvSpPr/>
          <p:nvPr/>
        </p:nvSpPr>
        <p:spPr>
          <a:xfrm>
            <a:off x="228600" y="228600"/>
            <a:ext cx="8696325" cy="6035675"/>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6" name="Group 8"/>
          <p:cNvGrpSpPr>
            <a:grpSpLocks noChangeAspect="1"/>
          </p:cNvGrpSpPr>
          <p:nvPr/>
        </p:nvGrpSpPr>
        <p:grpSpPr bwMode="auto">
          <a:xfrm>
            <a:off x="211138" y="5354638"/>
            <a:ext cx="8723312" cy="1330325"/>
            <a:chOff x="-3905250" y="4294188"/>
            <a:chExt cx="13011150" cy="1892300"/>
          </a:xfrm>
        </p:grpSpPr>
        <p:sp>
          <p:nvSpPr>
            <p:cNvPr id="7" name="Freeform 14"/>
            <p:cNvSpPr>
              <a:spLocks/>
            </p:cNvSpPr>
            <p:nvPr/>
          </p:nvSpPr>
          <p:spPr bwMode="hidden">
            <a:xfrm>
              <a:off x="4810681" y="4499676"/>
              <a:ext cx="4295219"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8" name="Freeform 18"/>
            <p:cNvSpPr>
              <a:spLocks/>
            </p:cNvSpPr>
            <p:nvPr/>
          </p:nvSpPr>
          <p:spPr bwMode="hidden">
            <a:xfrm>
              <a:off x="-308538" y="4319027"/>
              <a:ext cx="8280254" cy="1208092"/>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9" name="Freeform 22"/>
            <p:cNvSpPr>
              <a:spLocks/>
            </p:cNvSpPr>
            <p:nvPr/>
          </p:nvSpPr>
          <p:spPr bwMode="hidden">
            <a:xfrm>
              <a:off x="4014" y="4334834"/>
              <a:ext cx="8164231"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10" name="Freeform 26"/>
            <p:cNvSpPr>
              <a:spLocks/>
            </p:cNvSpPr>
            <p:nvPr/>
          </p:nvSpPr>
          <p:spPr bwMode="hidden">
            <a:xfrm>
              <a:off x="4157164" y="4316769"/>
              <a:ext cx="4939265"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11"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rtlCol="0">
            <a:normAutofit/>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12" name="Date Placeholder 4"/>
          <p:cNvSpPr>
            <a:spLocks noGrp="1"/>
          </p:cNvSpPr>
          <p:nvPr>
            <p:ph type="dt" sz="half" idx="10"/>
          </p:nvPr>
        </p:nvSpPr>
        <p:spPr/>
        <p:txBody>
          <a:bodyPr/>
          <a:lstStyle>
            <a:lvl1pPr>
              <a:defRPr/>
            </a:lvl1pPr>
          </a:lstStyle>
          <a:p>
            <a:pPr>
              <a:defRPr/>
            </a:pPr>
            <a:fld id="{0862002D-761F-4739-8931-A614B5E032BD}" type="datetimeFigureOut">
              <a:rPr lang="ru-RU"/>
              <a:pPr>
                <a:defRPr/>
              </a:pPr>
              <a:t>чт 24.09.20</a:t>
            </a:fld>
            <a:endParaRPr lang="ru-RU"/>
          </a:p>
        </p:txBody>
      </p:sp>
      <p:sp>
        <p:nvSpPr>
          <p:cNvPr id="13" name="Footer Placeholder 5"/>
          <p:cNvSpPr>
            <a:spLocks noGrp="1"/>
          </p:cNvSpPr>
          <p:nvPr>
            <p:ph type="ftr" sz="quarter" idx="11"/>
          </p:nvPr>
        </p:nvSpPr>
        <p:spPr/>
        <p:txBody>
          <a:bodyPr/>
          <a:lstStyle>
            <a:lvl1pPr>
              <a:defRPr/>
            </a:lvl1pPr>
          </a:lstStyle>
          <a:p>
            <a:pPr>
              <a:defRPr/>
            </a:pPr>
            <a:endParaRPr lang="ru-RU"/>
          </a:p>
        </p:txBody>
      </p:sp>
      <p:sp>
        <p:nvSpPr>
          <p:cNvPr id="14" name="Slide Number Placeholder 6"/>
          <p:cNvSpPr>
            <a:spLocks noGrp="1"/>
          </p:cNvSpPr>
          <p:nvPr>
            <p:ph type="sldNum" sz="quarter" idx="12"/>
          </p:nvPr>
        </p:nvSpPr>
        <p:spPr/>
        <p:txBody>
          <a:bodyPr/>
          <a:lstStyle>
            <a:lvl1pPr>
              <a:defRPr/>
            </a:lvl1pPr>
          </a:lstStyle>
          <a:p>
            <a:pPr>
              <a:defRPr/>
            </a:pPr>
            <a:fld id="{5207DC21-20B5-4BD1-A823-117D1D72A1D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6325" cy="2468563"/>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027" name="Group 15"/>
          <p:cNvGrpSpPr>
            <a:grpSpLocks noChangeAspect="1"/>
          </p:cNvGrpSpPr>
          <p:nvPr/>
        </p:nvGrpSpPr>
        <p:grpSpPr bwMode="auto">
          <a:xfrm>
            <a:off x="211138" y="1679575"/>
            <a:ext cx="8723312" cy="1330325"/>
            <a:chOff x="-3905251" y="4294188"/>
            <a:chExt cx="13027839" cy="1892300"/>
          </a:xfrm>
        </p:grpSpPr>
        <p:sp>
          <p:nvSpPr>
            <p:cNvPr id="17" name="Freeform 14"/>
            <p:cNvSpPr>
              <a:spLocks/>
            </p:cNvSpPr>
            <p:nvPr/>
          </p:nvSpPr>
          <p:spPr bwMode="hidden">
            <a:xfrm>
              <a:off x="4810006" y="4499677"/>
              <a:ext cx="4295986" cy="1016152"/>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18" name="Freeform 18"/>
            <p:cNvSpPr>
              <a:spLocks/>
            </p:cNvSpPr>
            <p:nvPr/>
          </p:nvSpPr>
          <p:spPr bwMode="hidden">
            <a:xfrm>
              <a:off x="-308667" y="4319028"/>
              <a:ext cx="8279020" cy="1208091"/>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a:lstStyle/>
            <a:p>
              <a:pPr fontAlgn="auto">
                <a:spcBef>
                  <a:spcPts val="0"/>
                </a:spcBef>
                <a:spcAft>
                  <a:spcPts val="0"/>
                </a:spcAft>
                <a:defRPr/>
              </a:pPr>
              <a:endParaRPr lang="en-US">
                <a:latin typeface="+mn-lt"/>
                <a:cs typeface="+mn-cs"/>
              </a:endParaRPr>
            </a:p>
          </p:txBody>
        </p:sp>
        <p:sp>
          <p:nvSpPr>
            <p:cNvPr id="19" name="Freeform 22"/>
            <p:cNvSpPr>
              <a:spLocks/>
            </p:cNvSpPr>
            <p:nvPr/>
          </p:nvSpPr>
          <p:spPr bwMode="hidden">
            <a:xfrm>
              <a:off x="4286" y="4334834"/>
              <a:ext cx="8165219" cy="1101960"/>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p:nvSpPr>
            <p:cNvPr id="20" name="Freeform 26"/>
            <p:cNvSpPr>
              <a:spLocks/>
            </p:cNvSpPr>
            <p:nvPr/>
          </p:nvSpPr>
          <p:spPr bwMode="hidden">
            <a:xfrm>
              <a:off x="4155651" y="4316769"/>
              <a:ext cx="4940859" cy="925827"/>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a:lstStyle/>
            <a:p>
              <a:pPr fontAlgn="auto">
                <a:spcBef>
                  <a:spcPts val="0"/>
                </a:spcBef>
                <a:spcAft>
                  <a:spcPts val="0"/>
                </a:spcAft>
                <a:defRPr/>
              </a:pPr>
              <a:endParaRPr lang="en-US">
                <a:latin typeface="+mn-lt"/>
                <a:cs typeface="+mn-cs"/>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a:lstStyle/>
            <a:p>
              <a:pPr fontAlgn="auto">
                <a:spcBef>
                  <a:spcPts val="0"/>
                </a:spcBef>
                <a:spcAft>
                  <a:spcPts val="0"/>
                </a:spcAft>
                <a:defRPr/>
              </a:pPr>
              <a:endParaRPr lang="en-US">
                <a:latin typeface="+mn-lt"/>
                <a:cs typeface="+mn-cs"/>
              </a:endParaRPr>
            </a:p>
          </p:txBody>
        </p:sp>
      </p:grpSp>
      <p:sp>
        <p:nvSpPr>
          <p:cNvPr id="1028" name="Title Placeholder 1"/>
          <p:cNvSpPr>
            <a:spLocks noGrp="1"/>
          </p:cNvSpPr>
          <p:nvPr>
            <p:ph type="title"/>
          </p:nvPr>
        </p:nvSpPr>
        <p:spPr bwMode="auto">
          <a:xfrm>
            <a:off x="457200" y="338138"/>
            <a:ext cx="8229600" cy="12525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4" name="Date Placeholder 3"/>
          <p:cNvSpPr>
            <a:spLocks noGrp="1"/>
          </p:cNvSpPr>
          <p:nvPr>
            <p:ph type="dt" sz="half" idx="2"/>
          </p:nvPr>
        </p:nvSpPr>
        <p:spPr>
          <a:xfrm>
            <a:off x="5164138" y="6249988"/>
            <a:ext cx="3786187"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2"/>
                </a:solidFill>
                <a:latin typeface="+mn-lt"/>
                <a:cs typeface="+mn-cs"/>
              </a:defRPr>
            </a:lvl1pPr>
          </a:lstStyle>
          <a:p>
            <a:pPr>
              <a:defRPr/>
            </a:pPr>
            <a:fld id="{F1117645-26C1-4E80-A70B-3FE8DB2E0E7F}" type="datetimeFigureOut">
              <a:rPr lang="ru-RU"/>
              <a:pPr>
                <a:defRPr/>
              </a:pPr>
              <a:t>чт 24.09.20</a:t>
            </a:fld>
            <a:endParaRPr lang="ru-RU"/>
          </a:p>
        </p:txBody>
      </p:sp>
      <p:sp>
        <p:nvSpPr>
          <p:cNvPr id="5" name="Footer Placeholder 4"/>
          <p:cNvSpPr>
            <a:spLocks noGrp="1"/>
          </p:cNvSpPr>
          <p:nvPr>
            <p:ph type="ftr" sz="quarter" idx="3"/>
          </p:nvPr>
        </p:nvSpPr>
        <p:spPr>
          <a:xfrm>
            <a:off x="193675" y="6249988"/>
            <a:ext cx="3786188" cy="365125"/>
          </a:xfrm>
          <a:prstGeom prst="rect">
            <a:avLst/>
          </a:prstGeom>
        </p:spPr>
        <p:txBody>
          <a:bodyPr vert="horz" lIns="91440" tIns="45720" rIns="91440" bIns="45720" rtlCol="0" anchor="ctr"/>
          <a:lstStyle>
            <a:lvl1pPr algn="l" fontAlgn="auto">
              <a:spcBef>
                <a:spcPts val="0"/>
              </a:spcBef>
              <a:spcAft>
                <a:spcPts val="0"/>
              </a:spcAft>
              <a:defRPr sz="1000">
                <a:solidFill>
                  <a:schemeClr val="tx2"/>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990975" y="6249988"/>
            <a:ext cx="1162050" cy="365125"/>
          </a:xfrm>
          <a:prstGeom prst="rect">
            <a:avLst/>
          </a:prstGeom>
        </p:spPr>
        <p:txBody>
          <a:bodyPr vert="horz" lIns="91440" tIns="45720" rIns="91440" bIns="45720" rtlCol="0" anchor="ctr"/>
          <a:lstStyle>
            <a:lvl1pPr algn="ctr" fontAlgn="auto">
              <a:spcBef>
                <a:spcPts val="0"/>
              </a:spcBef>
              <a:spcAft>
                <a:spcPts val="0"/>
              </a:spcAft>
              <a:defRPr sz="1000" smtClean="0">
                <a:solidFill>
                  <a:schemeClr val="tx2"/>
                </a:solidFill>
                <a:latin typeface="+mn-lt"/>
                <a:cs typeface="+mn-cs"/>
              </a:defRPr>
            </a:lvl1pPr>
          </a:lstStyle>
          <a:p>
            <a:pPr>
              <a:defRPr/>
            </a:pPr>
            <a:fld id="{583DA539-1C77-4453-A3E3-A37A71A148F5}" type="slidenum">
              <a:rPr lang="ru-RU"/>
              <a:pPr>
                <a:defRPr/>
              </a:pPr>
              <a:t>‹#›</a:t>
            </a:fld>
            <a:endParaRPr lang="ru-RU"/>
          </a:p>
        </p:txBody>
      </p:sp>
      <p:sp>
        <p:nvSpPr>
          <p:cNvPr id="1032" name="Text Placeholder 2"/>
          <p:cNvSpPr>
            <a:spLocks noGrp="1"/>
          </p:cNvSpPr>
          <p:nvPr>
            <p:ph type="body" idx="1"/>
          </p:nvPr>
        </p:nvSpPr>
        <p:spPr bwMode="auto">
          <a:xfrm>
            <a:off x="871538" y="2674938"/>
            <a:ext cx="7408862" cy="34512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792" r:id="rId1"/>
    <p:sldLayoutId id="2147483791" r:id="rId2"/>
    <p:sldLayoutId id="2147483793" r:id="rId3"/>
    <p:sldLayoutId id="2147483790" r:id="rId4"/>
    <p:sldLayoutId id="2147483789" r:id="rId5"/>
    <p:sldLayoutId id="2147483788" r:id="rId6"/>
    <p:sldLayoutId id="2147483794" r:id="rId7"/>
    <p:sldLayoutId id="2147483795" r:id="rId8"/>
    <p:sldLayoutId id="2147483796" r:id="rId9"/>
    <p:sldLayoutId id="2147483787" r:id="rId10"/>
    <p:sldLayoutId id="2147483797" r:id="rId11"/>
  </p:sldLayoutIdLst>
  <p:txStyles>
    <p:titleStyle>
      <a:lvl1pPr algn="ctr" rtl="0" fontAlgn="base">
        <a:spcBef>
          <a:spcPct val="0"/>
        </a:spcBef>
        <a:spcAft>
          <a:spcPct val="0"/>
        </a:spcAft>
        <a:defRPr sz="4400" kern="1200">
          <a:solidFill>
            <a:srgbClr val="FFFFFF"/>
          </a:solidFill>
          <a:latin typeface="+mj-lt"/>
          <a:ea typeface="+mj-ea"/>
          <a:cs typeface="+mj-cs"/>
        </a:defRPr>
      </a:lvl1pPr>
      <a:lvl2pPr algn="ctr" rtl="0" fontAlgn="base">
        <a:spcBef>
          <a:spcPct val="0"/>
        </a:spcBef>
        <a:spcAft>
          <a:spcPct val="0"/>
        </a:spcAft>
        <a:defRPr sz="4400">
          <a:solidFill>
            <a:srgbClr val="FFFFFF"/>
          </a:solidFill>
          <a:latin typeface="Candara" pitchFamily="34" charset="0"/>
        </a:defRPr>
      </a:lvl2pPr>
      <a:lvl3pPr algn="ctr" rtl="0" fontAlgn="base">
        <a:spcBef>
          <a:spcPct val="0"/>
        </a:spcBef>
        <a:spcAft>
          <a:spcPct val="0"/>
        </a:spcAft>
        <a:defRPr sz="4400">
          <a:solidFill>
            <a:srgbClr val="FFFFFF"/>
          </a:solidFill>
          <a:latin typeface="Candara" pitchFamily="34" charset="0"/>
        </a:defRPr>
      </a:lvl3pPr>
      <a:lvl4pPr algn="ctr" rtl="0" fontAlgn="base">
        <a:spcBef>
          <a:spcPct val="0"/>
        </a:spcBef>
        <a:spcAft>
          <a:spcPct val="0"/>
        </a:spcAft>
        <a:defRPr sz="4400">
          <a:solidFill>
            <a:srgbClr val="FFFFFF"/>
          </a:solidFill>
          <a:latin typeface="Candara" pitchFamily="34" charset="0"/>
        </a:defRPr>
      </a:lvl4pPr>
      <a:lvl5pPr algn="ctr" rtl="0" fontAlgn="base">
        <a:spcBef>
          <a:spcPct val="0"/>
        </a:spcBef>
        <a:spcAft>
          <a:spcPct val="0"/>
        </a:spcAft>
        <a:defRPr sz="4400">
          <a:solidFill>
            <a:srgbClr val="FFFFFF"/>
          </a:solidFill>
          <a:latin typeface="Candara"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fontAlgn="base">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fontAlgn="base">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fontAlgn="base">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00113" y="2205039"/>
            <a:ext cx="7407275" cy="2376090"/>
          </a:xfrm>
        </p:spPr>
        <p:txBody>
          <a:bodyPr rtlCol="0">
            <a:normAutofit fontScale="92500"/>
          </a:bodyPr>
          <a:lstStyle/>
          <a:p>
            <a:pPr marL="0" indent="0" algn="ctr" fontAlgn="auto">
              <a:spcAft>
                <a:spcPts val="0"/>
              </a:spcAft>
              <a:buNone/>
              <a:defRPr/>
            </a:pPr>
            <a:r>
              <a:rPr lang="ru-RU" dirty="0">
                <a:solidFill>
                  <a:schemeClr val="tx1"/>
                </a:solidFill>
                <a:effectLst>
                  <a:outerShdw blurRad="38100" dist="38100" dir="2700000" algn="tl">
                    <a:srgbClr val="000000">
                      <a:alpha val="43137"/>
                    </a:srgbClr>
                  </a:outerShdw>
                </a:effectLst>
              </a:rPr>
              <a:t>Урок созданный с использованием электронных образовательных ресурсов</a:t>
            </a:r>
            <a:endParaRPr lang="en-US"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endParaRPr lang="en-US" dirty="0" smtClean="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endParaRPr lang="en-US" dirty="0">
              <a:solidFill>
                <a:schemeClr val="tx1"/>
              </a:solidFill>
              <a:effectLst>
                <a:outerShdw blurRad="38100" dist="38100" dir="2700000" algn="tl">
                  <a:srgbClr val="000000">
                    <a:alpha val="43137"/>
                  </a:srgbClr>
                </a:outerShdw>
              </a:effectLst>
            </a:endParaRPr>
          </a:p>
          <a:p>
            <a:pPr marL="0" indent="0" algn="ctr" fontAlgn="auto">
              <a:spcAft>
                <a:spcPts val="0"/>
              </a:spcAft>
              <a:buNone/>
              <a:defRPr/>
            </a:pPr>
            <a:r>
              <a:rPr lang="ru-RU" dirty="0" smtClean="0">
                <a:solidFill>
                  <a:schemeClr val="tx1"/>
                </a:solidFill>
                <a:effectLst>
                  <a:outerShdw blurRad="38100" dist="38100" dir="2700000" algn="tl">
                    <a:srgbClr val="000000">
                      <a:alpha val="43137"/>
                    </a:srgbClr>
                  </a:outerShdw>
                </a:effectLst>
              </a:rPr>
              <a:t>Вводный </a:t>
            </a:r>
            <a:r>
              <a:rPr lang="ru-RU" dirty="0">
                <a:solidFill>
                  <a:schemeClr val="tx1"/>
                </a:solidFill>
                <a:effectLst>
                  <a:outerShdw blurRad="38100" dist="38100" dir="2700000" algn="tl">
                    <a:srgbClr val="000000">
                      <a:alpha val="43137"/>
                    </a:srgbClr>
                  </a:outerShdw>
                </a:effectLst>
              </a:rPr>
              <a:t>урок </a:t>
            </a:r>
            <a:r>
              <a:rPr lang="ru-RU" dirty="0" smtClean="0">
                <a:solidFill>
                  <a:schemeClr val="tx1"/>
                </a:solidFill>
                <a:effectLst>
                  <a:outerShdw blurRad="38100" dist="38100" dir="2700000" algn="tl">
                    <a:srgbClr val="000000">
                      <a:alpha val="43137"/>
                    </a:srgbClr>
                  </a:outerShdw>
                </a:effectLst>
              </a:rPr>
              <a:t>обучающимся </a:t>
            </a:r>
            <a:r>
              <a:rPr lang="ru-RU" dirty="0">
                <a:solidFill>
                  <a:schemeClr val="tx1"/>
                </a:solidFill>
                <a:effectLst>
                  <a:outerShdw blurRad="38100" dist="38100" dir="2700000" algn="tl">
                    <a:srgbClr val="000000">
                      <a:alpha val="43137"/>
                    </a:srgbClr>
                  </a:outerShdw>
                </a:effectLst>
              </a:rPr>
              <a:t>вождению </a:t>
            </a:r>
            <a:r>
              <a:rPr lang="ru-RU" dirty="0" smtClean="0">
                <a:solidFill>
                  <a:schemeClr val="tx1"/>
                </a:solidFill>
                <a:effectLst>
                  <a:outerShdw blurRad="38100" dist="38100" dir="2700000" algn="tl">
                    <a:srgbClr val="000000">
                      <a:alpha val="43137"/>
                    </a:srgbClr>
                  </a:outerShdw>
                </a:effectLst>
              </a:rPr>
              <a:t>на </a:t>
            </a:r>
            <a:r>
              <a:rPr lang="ru-RU" dirty="0">
                <a:solidFill>
                  <a:schemeClr val="tx1"/>
                </a:solidFill>
                <a:effectLst>
                  <a:outerShdw blurRad="38100" dist="38100" dir="2700000" algn="tl">
                    <a:srgbClr val="000000">
                      <a:alpha val="43137"/>
                    </a:srgbClr>
                  </a:outerShdw>
                </a:effectLst>
              </a:rPr>
              <a:t>право получения водительского удостоверения категории </a:t>
            </a:r>
            <a:r>
              <a:rPr lang="ru-RU" dirty="0" smtClean="0">
                <a:solidFill>
                  <a:schemeClr val="tx1"/>
                </a:solidFill>
                <a:effectLst>
                  <a:outerShdw blurRad="38100" dist="38100" dir="2700000" algn="tl">
                    <a:srgbClr val="000000">
                      <a:alpha val="43137"/>
                    </a:srgbClr>
                  </a:outerShdw>
                </a:effectLst>
              </a:rPr>
              <a:t>«</a:t>
            </a:r>
            <a:r>
              <a:rPr lang="en-US" dirty="0" smtClean="0">
                <a:solidFill>
                  <a:schemeClr val="tx1"/>
                </a:solidFill>
                <a:effectLst>
                  <a:outerShdw blurRad="38100" dist="38100" dir="2700000" algn="tl">
                    <a:srgbClr val="000000">
                      <a:alpha val="43137"/>
                    </a:srgbClr>
                  </a:outerShdw>
                </a:effectLst>
              </a:rPr>
              <a:t>C</a:t>
            </a:r>
            <a:r>
              <a:rPr lang="ru-RU" dirty="0" smtClean="0">
                <a:solidFill>
                  <a:schemeClr val="tx1"/>
                </a:solidFill>
                <a:effectLst>
                  <a:outerShdw blurRad="38100" dist="38100" dir="2700000" algn="tl">
                    <a:srgbClr val="000000">
                      <a:alpha val="43137"/>
                    </a:srgbClr>
                  </a:outerShdw>
                </a:effectLst>
              </a:rPr>
              <a:t>»</a:t>
            </a:r>
            <a:endParaRPr lang="ru-RU" dirty="0">
              <a:solidFill>
                <a:schemeClr val="tx1"/>
              </a:solidFill>
            </a:endParaRPr>
          </a:p>
        </p:txBody>
      </p:sp>
      <p:sp>
        <p:nvSpPr>
          <p:cNvPr id="6" name="Заголовок 5"/>
          <p:cNvSpPr>
            <a:spLocks noGrp="1"/>
          </p:cNvSpPr>
          <p:nvPr>
            <p:ph type="title"/>
          </p:nvPr>
        </p:nvSpPr>
        <p:spPr>
          <a:xfrm>
            <a:off x="488950" y="476672"/>
            <a:ext cx="8229600" cy="1252537"/>
          </a:xfrm>
        </p:spPr>
        <p:txBody>
          <a:bodyPr/>
          <a:lstStyle/>
          <a:p>
            <a:r>
              <a:rPr lang="ru-RU" sz="4000" b="1" dirty="0">
                <a:latin typeface="Arial" panose="020B0604020202020204" pitchFamily="34" charset="0"/>
                <a:cs typeface="Arial" panose="020B0604020202020204" pitchFamily="34" charset="0"/>
              </a:rPr>
              <a:t>СПб ГБПОУ "Автомеханический колледж"</a:t>
            </a:r>
            <a:endParaRPr lang="ru-RU" sz="4000" dirty="0">
              <a:latin typeface="Arial" panose="020B0604020202020204" pitchFamily="34" charset="0"/>
              <a:cs typeface="Arial" panose="020B0604020202020204" pitchFamily="34" charset="0"/>
            </a:endParaRPr>
          </a:p>
        </p:txBody>
      </p:sp>
      <p:sp>
        <p:nvSpPr>
          <p:cNvPr id="4" name="Объект 1"/>
          <p:cNvSpPr txBox="1">
            <a:spLocks/>
          </p:cNvSpPr>
          <p:nvPr/>
        </p:nvSpPr>
        <p:spPr bwMode="auto">
          <a:xfrm>
            <a:off x="4695651" y="5157192"/>
            <a:ext cx="4022899" cy="115195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55000" lnSpcReduction="20000"/>
          </a:bodyPr>
          <a:lstStyle>
            <a:lvl1pPr marL="273050" indent="-273050" algn="l" rtl="0" fontAlgn="base">
              <a:spcBef>
                <a:spcPct val="20000"/>
              </a:spcBef>
              <a:spcAft>
                <a:spcPct val="0"/>
              </a:spcAft>
              <a:buClr>
                <a:schemeClr val="accent1"/>
              </a:buClr>
              <a:buSzPct val="100000"/>
              <a:buFont typeface="Symbol" pitchFamily="18" charset="2"/>
              <a:buChar char=""/>
              <a:defRPr sz="2400" kern="1200">
                <a:solidFill>
                  <a:schemeClr val="tx2"/>
                </a:solidFill>
                <a:latin typeface="+mn-lt"/>
                <a:ea typeface="+mn-ea"/>
                <a:cs typeface="+mn-cs"/>
              </a:defRPr>
            </a:lvl1pPr>
            <a:lvl2pPr marL="576263" indent="-273050" algn="l" rtl="0" fontAlgn="base">
              <a:spcBef>
                <a:spcPct val="20000"/>
              </a:spcBef>
              <a:spcAft>
                <a:spcPct val="0"/>
              </a:spcAft>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rtl="0" fontAlgn="base">
              <a:spcBef>
                <a:spcPct val="20000"/>
              </a:spcBef>
              <a:spcAft>
                <a:spcPct val="0"/>
              </a:spcAft>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SzPct val="100000"/>
              <a:buFont typeface="Symbol" pitchFamily="18" charset="2"/>
              <a:buChar char=""/>
              <a:defRPr kern="1200">
                <a:solidFill>
                  <a:schemeClr val="tx2"/>
                </a:solidFill>
                <a:latin typeface="+mn-lt"/>
                <a:ea typeface="+mn-ea"/>
                <a:cs typeface="+mn-cs"/>
              </a:defRPr>
            </a:lvl4pPr>
            <a:lvl5pPr marL="1462088" indent="-228600" algn="l" rtl="0" fontAlgn="base">
              <a:spcBef>
                <a:spcPct val="20000"/>
              </a:spcBef>
              <a:spcAft>
                <a:spcPct val="0"/>
              </a:spcAft>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a:lstStyle>
          <a:p>
            <a:pPr marL="0" indent="0" algn="r" fontAlgn="auto">
              <a:spcAft>
                <a:spcPts val="0"/>
              </a:spcAft>
              <a:buNone/>
              <a:defRPr/>
            </a:pPr>
            <a:r>
              <a:rPr lang="ru-RU"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Выполнил: мастер п/о</a:t>
            </a:r>
          </a:p>
          <a:p>
            <a:pPr marL="0" indent="0" algn="r" fontAlgn="auto">
              <a:spcAft>
                <a:spcPts val="0"/>
              </a:spcAft>
              <a:buNone/>
              <a:defRPr/>
            </a:pPr>
            <a:endParaRPr lang="ru-RU"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r" fontAlgn="auto">
              <a:spcAft>
                <a:spcPts val="0"/>
              </a:spcAft>
              <a:buNone/>
              <a:defRPr/>
            </a:pPr>
            <a:r>
              <a:rPr lang="ru-RU"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первой квалификационной категории</a:t>
            </a:r>
          </a:p>
          <a:p>
            <a:pPr marL="0" indent="0" algn="r" fontAlgn="auto">
              <a:spcAft>
                <a:spcPts val="0"/>
              </a:spcAft>
              <a:buNone/>
              <a:defRPr/>
            </a:pPr>
            <a:endParaRPr lang="ru-RU"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lgn="r" fontAlgn="auto">
              <a:spcAft>
                <a:spcPts val="0"/>
              </a:spcAft>
              <a:buNone/>
              <a:defRPr/>
            </a:pPr>
            <a:r>
              <a:rPr lang="ru-RU">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Федюк </a:t>
            </a:r>
            <a:r>
              <a:rPr lang="ru-RU"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a:t>
            </a:r>
            <a:r>
              <a:rPr lang="ru-RU">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a:t>
            </a:r>
            <a:endParaRPr lang="ru-RU"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850" y="1772817"/>
            <a:ext cx="8496300" cy="4896544"/>
          </a:xfrm>
        </p:spPr>
        <p:txBody>
          <a:bodyPr rtlCol="0">
            <a:normAutofit/>
          </a:bodyPr>
          <a:lstStyle/>
          <a:p>
            <a:pPr algn="just" eaLnBrk="1" fontAlgn="auto" hangingPunct="1">
              <a:lnSpc>
                <a:spcPct val="120000"/>
              </a:lnSpc>
              <a:spcAft>
                <a:spcPts val="0"/>
              </a:spcAft>
              <a:buClr>
                <a:srgbClr val="FFFF00"/>
              </a:buClr>
              <a:buFont typeface="Wingdings" pitchFamily="2" charset="2"/>
              <a:buChar char="Ø"/>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a:t>
            </a:r>
            <a:r>
              <a:rPr lang="ru-RU" sz="1800" dirty="0" err="1">
                <a:solidFill>
                  <a:schemeClr val="tx1"/>
                </a:solidFill>
                <a:latin typeface="Arial" panose="020B0604020202020204" pitchFamily="34" charset="0"/>
                <a:cs typeface="Arial" panose="020B0604020202020204" pitchFamily="34" charset="0"/>
              </a:rPr>
              <a:t>трогание</a:t>
            </a:r>
            <a:r>
              <a:rPr lang="ru-RU" sz="1800" dirty="0">
                <a:solidFill>
                  <a:schemeClr val="tx1"/>
                </a:solidFill>
                <a:latin typeface="Arial" panose="020B0604020202020204" pitchFamily="34" charset="0"/>
                <a:cs typeface="Arial" panose="020B0604020202020204" pitchFamily="34" charset="0"/>
              </a:rPr>
              <a:t> на подъёме» экзаменуемый должен заехать на специальную эстакаду, затем остановиться и тронуться на подъёме. Скатиться вниз при этом допускается не более чем на 30 см.</a:t>
            </a:r>
          </a:p>
          <a:p>
            <a:pPr algn="just" eaLnBrk="1" fontAlgn="auto" hangingPunct="1">
              <a:lnSpc>
                <a:spcPct val="120000"/>
              </a:lnSpc>
              <a:spcAft>
                <a:spcPts val="0"/>
              </a:spcAft>
              <a:buClr>
                <a:srgbClr val="FFFF00"/>
              </a:buClr>
              <a:buFont typeface="Wingdings" pitchFamily="2" charset="2"/>
              <a:buChar char="Ø"/>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«змейка» экзаменуемый должен проехать по прямой, объезжая разметочное оборудование.</a:t>
            </a:r>
          </a:p>
          <a:p>
            <a:pPr algn="just" eaLnBrk="1" fontAlgn="auto" hangingPunct="1">
              <a:lnSpc>
                <a:spcPct val="120000"/>
              </a:lnSpc>
              <a:spcAft>
                <a:spcPts val="0"/>
              </a:spcAft>
              <a:buClr>
                <a:srgbClr val="FFFF00"/>
              </a:buClr>
              <a:buFont typeface="Wingdings" pitchFamily="2" charset="2"/>
              <a:buChar char="Ø"/>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«параллельная парковка» от экзаменуемого требуется задним ходом поставить автомобиль на воображаемую стоянку между двумя воображаемыми автомобилями.</a:t>
            </a:r>
          </a:p>
          <a:p>
            <a:pPr algn="just" eaLnBrk="1" fontAlgn="auto" hangingPunct="1">
              <a:lnSpc>
                <a:spcPct val="120000"/>
              </a:lnSpc>
              <a:spcAft>
                <a:spcPts val="0"/>
              </a:spcAft>
              <a:buClr>
                <a:srgbClr val="FFFF00"/>
              </a:buClr>
              <a:buFont typeface="Wingdings" pitchFamily="2" charset="2"/>
              <a:buChar char="Ø"/>
              <a:defRPr/>
            </a:pPr>
            <a:r>
              <a:rPr lang="ru-RU" sz="1800" dirty="0">
                <a:solidFill>
                  <a:schemeClr val="tx1"/>
                </a:solidFill>
                <a:latin typeface="Arial" panose="020B0604020202020204" pitchFamily="34" charset="0"/>
                <a:cs typeface="Arial" panose="020B0604020202020204" pitchFamily="34" charset="0"/>
              </a:rPr>
              <a:t>Упражнения «въезд в бокс» состоит во въезде в воображаемый гараж задним ходом.</a:t>
            </a:r>
          </a:p>
          <a:p>
            <a:pPr algn="just" eaLnBrk="1" fontAlgn="auto" hangingPunct="1">
              <a:lnSpc>
                <a:spcPct val="120000"/>
              </a:lnSpc>
              <a:spcAft>
                <a:spcPts val="0"/>
              </a:spcAft>
              <a:buClr>
                <a:srgbClr val="FFFF00"/>
              </a:buClr>
              <a:buFont typeface="Wingdings" pitchFamily="2" charset="2"/>
              <a:buChar char="Ø"/>
              <a:defRPr/>
            </a:pPr>
            <a:r>
              <a:rPr lang="ru-RU" sz="1800" dirty="0">
                <a:solidFill>
                  <a:schemeClr val="tx1"/>
                </a:solidFill>
                <a:latin typeface="Arial" panose="020B0604020202020204" pitchFamily="34" charset="0"/>
                <a:cs typeface="Arial" panose="020B0604020202020204" pitchFamily="34" charset="0"/>
              </a:rPr>
              <a:t>При выполнении упражнения «разворот в ограниченном пространстве » от экзаменуемого требуется в 3 приёма развернуть машину на 180 градусов в узком пространстве.</a:t>
            </a:r>
          </a:p>
          <a:p>
            <a:pPr marL="274320" indent="-274320" algn="just" fontAlgn="auto">
              <a:spcAft>
                <a:spcPts val="0"/>
              </a:spcAft>
              <a:defRPr/>
            </a:pPr>
            <a:endParaRPr lang="ru-RU" sz="1800" dirty="0">
              <a:solidFill>
                <a:schemeClr val="tx1"/>
              </a:solidFill>
              <a:latin typeface="Arial" panose="020B0604020202020204" pitchFamily="34" charset="0"/>
              <a:cs typeface="Arial" panose="020B0604020202020204" pitchFamily="34" charset="0"/>
            </a:endParaRPr>
          </a:p>
        </p:txBody>
      </p:sp>
      <p:sp>
        <p:nvSpPr>
          <p:cNvPr id="23554" name="Заголовок 2"/>
          <p:cNvSpPr>
            <a:spLocks noGrp="1"/>
          </p:cNvSpPr>
          <p:nvPr>
            <p:ph type="title"/>
          </p:nvPr>
        </p:nvSpPr>
        <p:spPr/>
        <p:txBody>
          <a:bodyPr/>
          <a:lstStyle/>
          <a:p>
            <a:r>
              <a:rPr lang="ru-RU" sz="40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Требования к выполнению упражнений:</a:t>
            </a:r>
            <a:endParaRPr lang="ru-RU" sz="4000" dirty="0" smtClean="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2564904"/>
            <a:ext cx="8569325" cy="3744416"/>
          </a:xfrm>
        </p:spPr>
        <p:txBody>
          <a:bodyPr rtlCol="0">
            <a:normAutofit/>
          </a:bodyPr>
          <a:lstStyle/>
          <a:p>
            <a:pPr algn="just" eaLnBrk="1" hangingPunct="1">
              <a:lnSpc>
                <a:spcPct val="11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При выполнении ошибок в экзаменационных упражнениях экзаменуемому начисляются штрафные баллы: 1 балл — за незначительную ошибку, 3 балла — за среднюю ошибку, 5 баллов — за грубую ошибку. Если экзаменуемый набрал 5 и более штрафных баллов — ему за это упражнение выставляется оценка «Не сдал».</a:t>
            </a:r>
          </a:p>
          <a:p>
            <a:pPr algn="just" eaLnBrk="1" hangingPunct="1">
              <a:lnSpc>
                <a:spcPct val="11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Экзамен считается сданным, если экзаменуемый верно выполнил все три упражнения. Если экзаменуемый «провалил» 2 и более упражнений — он считается </a:t>
            </a:r>
            <a:r>
              <a:rPr lang="ru-RU" altLang="ru-RU" sz="1800" dirty="0" err="1">
                <a:solidFill>
                  <a:schemeClr val="tx1"/>
                </a:solidFill>
                <a:latin typeface="Arial" panose="020B0604020202020204" pitchFamily="34" charset="0"/>
                <a:cs typeface="Arial" panose="020B0604020202020204" pitchFamily="34" charset="0"/>
              </a:rPr>
              <a:t>несдавшим</a:t>
            </a:r>
            <a:r>
              <a:rPr lang="ru-RU" altLang="ru-RU" sz="1800" dirty="0">
                <a:solidFill>
                  <a:schemeClr val="tx1"/>
                </a:solidFill>
                <a:latin typeface="Arial" panose="020B0604020202020204" pitchFamily="34" charset="0"/>
                <a:cs typeface="Arial" panose="020B0604020202020204" pitchFamily="34" charset="0"/>
              </a:rPr>
              <a:t> экзамен. Если он «провалил» только одно упражнение, ему разрешается заново сдать его. В этом случае итог экзамена зависит от того, сдаст или не сдаст экзаменуемый данное упражнение.</a:t>
            </a:r>
          </a:p>
          <a:p>
            <a:pPr marL="274320" indent="-274320" fontAlgn="auto">
              <a:spcAft>
                <a:spcPts val="0"/>
              </a:spcAft>
              <a:defRPr/>
            </a:pPr>
            <a:endParaRPr lang="ru-RU" sz="18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61938" y="2852936"/>
            <a:ext cx="8642350" cy="2880469"/>
          </a:xfrm>
        </p:spPr>
        <p:txBody>
          <a:bodyPr rtlCol="0">
            <a:noAutofit/>
          </a:bodyPr>
          <a:lstStyle/>
          <a:p>
            <a:pPr eaLnBrk="1" hangingPunct="1">
              <a:lnSpc>
                <a:spcPct val="80000"/>
              </a:lnSpc>
              <a:buClr>
                <a:srgbClr val="FF33CC"/>
              </a:buClr>
              <a:buFont typeface="Arial" panose="020B0604020202020204" pitchFamily="34" charset="0"/>
              <a:buNone/>
            </a:pPr>
            <a:r>
              <a:rPr lang="ru-RU" altLang="ru-RU" sz="1800" b="1" dirty="0">
                <a:solidFill>
                  <a:schemeClr val="tx1"/>
                </a:solidFill>
                <a:latin typeface="Arial" panose="020B0604020202020204" pitchFamily="34" charset="0"/>
                <a:cs typeface="Arial" panose="020B0604020202020204" pitchFamily="34" charset="0"/>
              </a:rPr>
              <a:t> На заключительном этапе вождения в условиях реального дорожного движения (в городе) экзаменуемый должен показать умения:</a:t>
            </a:r>
          </a:p>
          <a:p>
            <a:pPr eaLnBrk="1" hangingPunct="1">
              <a:lnSpc>
                <a:spcPct val="80000"/>
              </a:lnSpc>
              <a:buClr>
                <a:srgbClr val="FF33CC"/>
              </a:buClr>
              <a:buFont typeface="Wingdings" panose="05000000000000000000" pitchFamily="2" charset="2"/>
              <a:buChar char="v"/>
            </a:pPr>
            <a:endParaRPr lang="ru-RU" altLang="ru-RU" sz="1800" b="1" dirty="0">
              <a:solidFill>
                <a:schemeClr val="tx1"/>
              </a:solidFill>
              <a:latin typeface="Arial" panose="020B0604020202020204" pitchFamily="34" charset="0"/>
              <a:cs typeface="Arial" panose="020B0604020202020204" pitchFamily="34" charset="0"/>
            </a:endParaRPr>
          </a:p>
          <a:p>
            <a:pPr eaLnBrk="1" hangingPunct="1">
              <a:lnSpc>
                <a:spcPct val="8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правильно оценить дорожную ситуацию</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своевременно и правильно реагировать на неё</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выполнять требования знаков и разметки</a:t>
            </a:r>
          </a:p>
          <a:p>
            <a:pPr eaLnBrk="1" hangingPunct="1">
              <a:lnSpc>
                <a:spcPct val="80000"/>
              </a:lnSpc>
              <a:buClr>
                <a:srgbClr val="FFFF00"/>
              </a:buClr>
              <a:buFont typeface="Wingdings" panose="05000000000000000000" pitchFamily="2" charset="2"/>
              <a:buChar char="Ø"/>
            </a:pPr>
            <a:endParaRPr lang="ru-RU" altLang="ru-RU" sz="1800" dirty="0">
              <a:solidFill>
                <a:schemeClr val="tx1"/>
              </a:solidFill>
              <a:latin typeface="Arial" panose="020B0604020202020204" pitchFamily="34" charset="0"/>
              <a:cs typeface="Arial" panose="020B0604020202020204" pitchFamily="34" charset="0"/>
            </a:endParaRPr>
          </a:p>
          <a:p>
            <a:pPr eaLnBrk="1" hangingPunct="1">
              <a:lnSpc>
                <a:spcPct val="80000"/>
              </a:lnSpc>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взаимодействовать с другими участниками дорожного движения</a:t>
            </a:r>
            <a:endParaRPr lang="ru-RU" sz="1800" dirty="0">
              <a:solidFill>
                <a:schemeClr val="tx1"/>
              </a:solidFill>
              <a:latin typeface="Arial" panose="020B0604020202020204" pitchFamily="34" charset="0"/>
              <a:cs typeface="Arial" panose="020B0604020202020204" pitchFamily="34" charset="0"/>
            </a:endParaRPr>
          </a:p>
        </p:txBody>
      </p:sp>
      <p:sp>
        <p:nvSpPr>
          <p:cNvPr id="3" name="Заголовок 2"/>
          <p:cNvSpPr>
            <a:spLocks noGrp="1"/>
          </p:cNvSpPr>
          <p:nvPr>
            <p:ph type="title"/>
          </p:nvPr>
        </p:nvSpPr>
        <p:spPr>
          <a:xfrm>
            <a:off x="468313" y="476250"/>
            <a:ext cx="8229600" cy="1252538"/>
          </a:xfrm>
        </p:spPr>
        <p:txBody>
          <a:bodyPr rtlCol="0">
            <a:noAutofit/>
          </a:bodyPr>
          <a:lstStyle/>
          <a:p>
            <a:pPr fontAlgn="auto">
              <a:spcAft>
                <a:spcPts val="0"/>
              </a:spcAft>
              <a:defRPr/>
            </a:pPr>
            <a:r>
              <a:rPr lang="ru-RU" sz="48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Практическое вождение в городе</a:t>
            </a:r>
            <a:endParaRPr lang="ru-RU" sz="3600"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3140968"/>
            <a:ext cx="8496300" cy="3024336"/>
          </a:xfrm>
        </p:spPr>
        <p:txBody>
          <a:bodyPr rtlCol="0">
            <a:normAutofit/>
          </a:bodyPr>
          <a:lstStyle/>
          <a:p>
            <a:pPr algn="just">
              <a:buFont typeface="Arial" panose="020B0604020202020204" pitchFamily="34" charset="0"/>
              <a:buNone/>
            </a:pPr>
            <a:r>
              <a:rPr lang="ru-RU" altLang="ru-RU" sz="2000" dirty="0">
                <a:solidFill>
                  <a:schemeClr val="tx1"/>
                </a:solidFill>
                <a:latin typeface="Arial" panose="020B0604020202020204" pitchFamily="34" charset="0"/>
                <a:cs typeface="Arial" panose="020B0604020202020204" pitchFamily="34" charset="0"/>
              </a:rPr>
              <a:t>	</a:t>
            </a:r>
            <a:r>
              <a:rPr lang="ru-RU" altLang="ru-RU" b="1" dirty="0">
                <a:solidFill>
                  <a:schemeClr val="tx1"/>
                </a:solidFill>
                <a:latin typeface="Arial" panose="020B0604020202020204" pitchFamily="34" charset="0"/>
                <a:cs typeface="Arial" panose="020B0604020202020204" pitchFamily="34" charset="0"/>
              </a:rPr>
              <a:t>Вторая часть практического экзамена </a:t>
            </a:r>
            <a:r>
              <a:rPr lang="ru-RU" altLang="ru-RU" dirty="0">
                <a:solidFill>
                  <a:schemeClr val="tx1"/>
                </a:solidFill>
                <a:latin typeface="Arial" panose="020B0604020202020204" pitchFamily="34" charset="0"/>
                <a:cs typeface="Arial" panose="020B0604020202020204" pitchFamily="34" charset="0"/>
              </a:rPr>
              <a:t>обыкновенно состоит в том, что экзаменуемому предлагают в присутствии инспектора проехать по учебному маршруту. За каждую ошибку экзаменуемому начисляют штрафные баллы (система начисления такая же, как и на первом этапе практического экзамена</a:t>
            </a:r>
            <a:r>
              <a:rPr lang="ru-RU" altLang="ru-RU" dirty="0" smtClean="0">
                <a:solidFill>
                  <a:schemeClr val="tx1"/>
                </a:solidFill>
                <a:latin typeface="Arial" panose="020B0604020202020204" pitchFamily="34" charset="0"/>
                <a:cs typeface="Arial" panose="020B0604020202020204" pitchFamily="34" charset="0"/>
              </a:rPr>
              <a:t>).</a:t>
            </a:r>
            <a:endParaRPr lang="ru-RU" altLang="ru-RU" dirty="0">
              <a:solidFill>
                <a:schemeClr val="tx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0825" y="2852936"/>
            <a:ext cx="8642350" cy="3744714"/>
          </a:xfrm>
        </p:spPr>
        <p:txBody>
          <a:bodyPr rtlCol="0">
            <a:normAutofit/>
          </a:bodyPr>
          <a:lstStyle/>
          <a:p>
            <a:pPr algn="just">
              <a:buFont typeface="Arial" charset="0"/>
              <a:buNone/>
              <a:defRPr/>
            </a:pPr>
            <a:r>
              <a:rPr lang="ru-RU" sz="2800" b="1" i="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Если </a:t>
            </a:r>
            <a:r>
              <a:rPr lang="ru-RU" sz="28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экзаменуемый к концу экзамена </a:t>
            </a:r>
            <a:r>
              <a:rPr lang="ru-RU" sz="2800" b="1" i="1" dirty="0" smtClean="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набрал менее </a:t>
            </a:r>
            <a:r>
              <a:rPr lang="ru-RU" sz="2800" b="1" i="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штрафных баллов, он считается сдавшим экзамен и ему выдают водительское удостоверение.</a:t>
            </a:r>
            <a:endParaRPr lang="ru-RU" sz="2800"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3212976"/>
            <a:ext cx="8229600" cy="1252538"/>
          </a:xfrm>
        </p:spPr>
        <p:txBody>
          <a:bodyPr rtlCol="0">
            <a:normAutofit fontScale="90000"/>
          </a:bodyPr>
          <a:lstStyle/>
          <a:p>
            <a:pPr fontAlgn="auto">
              <a:spcAft>
                <a:spcPts val="0"/>
              </a:spcAft>
              <a:defRPr/>
            </a:pPr>
            <a:r>
              <a:rPr lang="ru-RU" sz="5300" b="1" dirty="0">
                <a:solidFill>
                  <a:schemeClr val="tx1"/>
                </a:solidFill>
                <a:latin typeface="Arial" panose="020B0604020202020204" pitchFamily="34" charset="0"/>
                <a:cs typeface="Arial" panose="020B0604020202020204" pitchFamily="34" charset="0"/>
              </a:rPr>
              <a:t>Желаем удачи!!!</a:t>
            </a:r>
            <a:r>
              <a:rPr lang="ru-RU" dirty="0" smtClean="0"/>
              <a:t/>
            </a:r>
            <a:br>
              <a:rPr lang="ru-RU" dirty="0" smtClean="0"/>
            </a:br>
            <a:endParaRPr lang="ru-RU"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43608" y="2564904"/>
            <a:ext cx="7408862" cy="3449638"/>
          </a:xfrm>
        </p:spPr>
        <p:txBody>
          <a:bodyPr rtlCol="0">
            <a:normAutofit fontScale="70000" lnSpcReduction="20000"/>
          </a:bodyPr>
          <a:lstStyle/>
          <a:p>
            <a:pPr algn="just"/>
            <a:r>
              <a:rPr lang="ru-RU" altLang="ru-RU" sz="2600" b="1" dirty="0">
                <a:solidFill>
                  <a:schemeClr val="tx1"/>
                </a:solidFill>
                <a:latin typeface="Arial" panose="020B0604020202020204" pitchFamily="34" charset="0"/>
                <a:cs typeface="Arial" panose="020B0604020202020204" pitchFamily="34" charset="0"/>
              </a:rPr>
              <a:t>Водитель транспортных средств категорий </a:t>
            </a:r>
            <a:r>
              <a:rPr lang="ru-RU" altLang="ru-RU" sz="2600" b="1" dirty="0" smtClean="0">
                <a:solidFill>
                  <a:schemeClr val="tx1"/>
                </a:solidFill>
                <a:latin typeface="Arial" panose="020B0604020202020204" pitchFamily="34" charset="0"/>
                <a:cs typeface="Arial" panose="020B0604020202020204" pitchFamily="34" charset="0"/>
              </a:rPr>
              <a:t>«С» </a:t>
            </a:r>
            <a:r>
              <a:rPr lang="ru-RU" altLang="ru-RU" sz="2600" b="1" i="1" dirty="0">
                <a:solidFill>
                  <a:schemeClr val="tx1"/>
                </a:solidFill>
                <a:latin typeface="Arial" panose="020B0604020202020204" pitchFamily="34" charset="0"/>
                <a:cs typeface="Arial" panose="020B0604020202020204" pitchFamily="34" charset="0"/>
              </a:rPr>
              <a:t>должен уметь:</a:t>
            </a:r>
            <a:endParaRPr lang="ru-RU" altLang="ru-RU" sz="2600" dirty="0">
              <a:solidFill>
                <a:schemeClr val="tx1"/>
              </a:solidFill>
              <a:latin typeface="Arial" panose="020B0604020202020204" pitchFamily="34" charset="0"/>
              <a:cs typeface="Arial" panose="020B0604020202020204" pitchFamily="34" charset="0"/>
            </a:endParaRPr>
          </a:p>
          <a:p>
            <a:pPr algn="just"/>
            <a:r>
              <a:rPr lang="ru-RU" altLang="ru-RU" sz="2600" dirty="0">
                <a:solidFill>
                  <a:schemeClr val="tx1"/>
                </a:solidFill>
                <a:latin typeface="Arial" panose="020B0604020202020204" pitchFamily="34" charset="0"/>
                <a:cs typeface="Arial" panose="020B0604020202020204" pitchFamily="34" charset="0"/>
              </a:rPr>
              <a:t> безопасно управлять транспортными средствами в различных дорожных и метеорологических условиях</a:t>
            </a:r>
            <a:r>
              <a:rPr lang="ru-RU" altLang="ru-RU" sz="2600" b="1" dirty="0">
                <a:solidFill>
                  <a:schemeClr val="tx1"/>
                </a:solidFill>
                <a:latin typeface="Arial" panose="020B0604020202020204" pitchFamily="34" charset="0"/>
                <a:cs typeface="Arial" panose="020B0604020202020204" pitchFamily="34" charset="0"/>
              </a:rPr>
              <a:t>, </a:t>
            </a:r>
            <a:r>
              <a:rPr lang="ru-RU" altLang="ru-RU" sz="2600" dirty="0">
                <a:solidFill>
                  <a:schemeClr val="tx1"/>
                </a:solidFill>
                <a:latin typeface="Arial" panose="020B0604020202020204" pitchFamily="34" charset="0"/>
                <a:cs typeface="Arial" panose="020B0604020202020204" pitchFamily="34" charset="0"/>
              </a:rPr>
              <a:t>соблюдать Правила дорожного движения;</a:t>
            </a:r>
          </a:p>
          <a:p>
            <a:pPr algn="just"/>
            <a:r>
              <a:rPr lang="ru-RU" altLang="ru-RU" sz="2600" dirty="0">
                <a:solidFill>
                  <a:schemeClr val="tx1"/>
                </a:solidFill>
                <a:latin typeface="Arial" panose="020B0604020202020204" pitchFamily="34" charset="0"/>
                <a:cs typeface="Arial" panose="020B0604020202020204" pitchFamily="34" charset="0"/>
              </a:rPr>
              <a:t>управлять своим эмоциональным состоянием, уважать права других участников дорожного движения, конструктивно разрешать межличностные конфликты, возникшие между участниками дорожного движения;</a:t>
            </a:r>
          </a:p>
          <a:p>
            <a:pPr algn="just"/>
            <a:r>
              <a:rPr lang="ru-RU" altLang="ru-RU" sz="2600" dirty="0">
                <a:solidFill>
                  <a:schemeClr val="tx1"/>
                </a:solidFill>
                <a:latin typeface="Arial" panose="020B0604020202020204" pitchFamily="34" charset="0"/>
                <a:cs typeface="Arial" panose="020B0604020202020204" pitchFamily="34" charset="0"/>
              </a:rPr>
              <a:t>выполнять контрольный осмотр транспортных средств перед выездом и при выполнении поездки;</a:t>
            </a:r>
          </a:p>
          <a:p>
            <a:pPr algn="just"/>
            <a:r>
              <a:rPr lang="ru-RU" altLang="ru-RU" sz="2600" dirty="0">
                <a:solidFill>
                  <a:schemeClr val="tx1"/>
                </a:solidFill>
                <a:latin typeface="Arial" panose="020B0604020202020204" pitchFamily="34" charset="0"/>
                <a:cs typeface="Arial" panose="020B0604020202020204" pitchFamily="34" charset="0"/>
              </a:rPr>
              <a:t>заправлять транспортные средства горюче-смазочными материалами и специальными жидкостями с соблюдением современных экологических требований;</a:t>
            </a:r>
          </a:p>
          <a:p>
            <a:pPr marL="274320" indent="-274320" algn="just" fontAlgn="auto">
              <a:spcAft>
                <a:spcPts val="0"/>
              </a:spcAft>
              <a:defRPr/>
            </a:pPr>
            <a:endParaRPr lang="ru-RU" dirty="0"/>
          </a:p>
        </p:txBody>
      </p:sp>
      <p:sp>
        <p:nvSpPr>
          <p:cNvPr id="3" name="Заголовок 2"/>
          <p:cNvSpPr>
            <a:spLocks noGrp="1"/>
          </p:cNvSpPr>
          <p:nvPr>
            <p:ph type="title"/>
          </p:nvPr>
        </p:nvSpPr>
        <p:spPr>
          <a:xfrm>
            <a:off x="467544" y="548680"/>
            <a:ext cx="8229600" cy="1252538"/>
          </a:xfrm>
        </p:spPr>
        <p:txBody>
          <a:bodyPr rtlCol="0">
            <a:normAutofit fontScale="90000"/>
          </a:bodyPr>
          <a:lstStyle/>
          <a:p>
            <a:pPr fontAlgn="auto">
              <a:spcAft>
                <a:spcPts val="0"/>
              </a:spcAft>
              <a:defRPr/>
            </a:pPr>
            <a:r>
              <a:rPr lang="ru-RU" sz="5300" b="1" dirty="0">
                <a:latin typeface="Arial" panose="020B0604020202020204" pitchFamily="34" charset="0"/>
                <a:cs typeface="Arial" panose="020B0604020202020204" pitchFamily="34" charset="0"/>
              </a:rPr>
              <a:t>Цели</a:t>
            </a:r>
            <a:r>
              <a:rPr lang="ru-RU" sz="8900" b="1" dirty="0"/>
              <a:t>:</a:t>
            </a:r>
            <a:r>
              <a:rPr lang="ru-RU" b="1" dirty="0"/>
              <a:t/>
            </a:r>
            <a:br>
              <a:rPr lang="ru-RU" b="1" dirty="0"/>
            </a:br>
            <a:endParaRPr lang="ru-RU"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412776"/>
            <a:ext cx="8644706" cy="4823941"/>
          </a:xfrm>
        </p:spPr>
        <p:txBody>
          <a:bodyPr rtlCol="0">
            <a:normAutofit/>
          </a:bodyPr>
          <a:lstStyle/>
          <a:p>
            <a:pPr algn="just"/>
            <a:r>
              <a:rPr lang="ru-RU" altLang="ru-RU" sz="1800" dirty="0">
                <a:solidFill>
                  <a:schemeClr val="tx1"/>
                </a:solidFill>
                <a:latin typeface="Arial" panose="020B0604020202020204" pitchFamily="34" charset="0"/>
                <a:cs typeface="Arial" panose="020B0604020202020204" pitchFamily="34" charset="0"/>
              </a:rPr>
              <a:t>обеспечивать прием, размещение и перевозку грузов, а также безопасную посадку, перевозку и высадку пассажиров;</a:t>
            </a:r>
          </a:p>
          <a:p>
            <a:pPr algn="just"/>
            <a:r>
              <a:rPr lang="ru-RU" altLang="ru-RU" sz="1800" dirty="0">
                <a:solidFill>
                  <a:schemeClr val="tx1"/>
                </a:solidFill>
                <a:latin typeface="Arial" panose="020B0604020202020204" pitchFamily="34" charset="0"/>
                <a:cs typeface="Arial" panose="020B0604020202020204" pitchFamily="34" charset="0"/>
              </a:rPr>
              <a:t>соблюдать режим труда и отдыха;</a:t>
            </a:r>
          </a:p>
          <a:p>
            <a:pPr algn="just"/>
            <a:r>
              <a:rPr lang="ru-RU" altLang="ru-RU" sz="1800" dirty="0">
                <a:solidFill>
                  <a:schemeClr val="tx1"/>
                </a:solidFill>
                <a:latin typeface="Arial" panose="020B0604020202020204" pitchFamily="34" charset="0"/>
                <a:cs typeface="Arial" panose="020B0604020202020204" pitchFamily="34" charset="0"/>
              </a:rPr>
              <a:t>уверенно действовать в нештатных ситуациях;</a:t>
            </a:r>
          </a:p>
          <a:p>
            <a:pPr algn="just"/>
            <a:r>
              <a:rPr lang="ru-RU" altLang="ru-RU" sz="1800" dirty="0">
                <a:solidFill>
                  <a:schemeClr val="tx1"/>
                </a:solidFill>
                <a:latin typeface="Arial" panose="020B0604020202020204" pitchFamily="34" charset="0"/>
                <a:cs typeface="Arial" panose="020B0604020202020204" pitchFamily="34" charset="0"/>
              </a:rPr>
              <a:t> принимать возможные меры для оказания доврачебной медицинской помощи пострадавшим при дорожно-транспортных происшествиях, соблюдать требования по их транспортировке</a:t>
            </a:r>
            <a:r>
              <a:rPr lang="ru-RU" altLang="ru-RU" sz="1800" b="1" dirty="0">
                <a:solidFill>
                  <a:schemeClr val="tx1"/>
                </a:solidFill>
                <a:latin typeface="Arial" panose="020B0604020202020204" pitchFamily="34" charset="0"/>
                <a:cs typeface="Arial" panose="020B0604020202020204" pitchFamily="34" charset="0"/>
              </a:rPr>
              <a:t>;</a:t>
            </a:r>
            <a:endParaRPr lang="ru-RU" altLang="ru-RU" sz="1800" dirty="0">
              <a:solidFill>
                <a:schemeClr val="tx1"/>
              </a:solidFill>
              <a:latin typeface="Arial" panose="020B0604020202020204" pitchFamily="34" charset="0"/>
              <a:cs typeface="Arial" panose="020B0604020202020204" pitchFamily="34" charset="0"/>
            </a:endParaRPr>
          </a:p>
          <a:p>
            <a:pPr algn="just"/>
            <a:r>
              <a:rPr lang="ru-RU" altLang="ru-RU" sz="1800" dirty="0">
                <a:solidFill>
                  <a:schemeClr val="tx1"/>
                </a:solidFill>
                <a:latin typeface="Arial" panose="020B0604020202020204" pitchFamily="34" charset="0"/>
                <a:cs typeface="Arial" panose="020B0604020202020204" pitchFamily="34" charset="0"/>
              </a:rPr>
              <a:t> устранять возникшие во время эксплуатации транспортных средств мелкие неисправности, не требующие разборки узлов и агрегатов, с соблюдением требований техники безопасности;</a:t>
            </a:r>
          </a:p>
          <a:p>
            <a:pPr algn="just"/>
            <a:r>
              <a:rPr lang="ru-RU" altLang="ru-RU" sz="1800" dirty="0">
                <a:solidFill>
                  <a:schemeClr val="tx1"/>
                </a:solidFill>
                <a:latin typeface="Arial" panose="020B0604020202020204" pitchFamily="34" charset="0"/>
                <a:cs typeface="Arial" panose="020B0604020202020204" pitchFamily="34" charset="0"/>
              </a:rPr>
              <a:t>своевременно обращаться к специалистам за устранением выявленных технических неисправностей;</a:t>
            </a:r>
          </a:p>
          <a:p>
            <a:pPr algn="just"/>
            <a:r>
              <a:rPr lang="ru-RU" altLang="ru-RU" sz="1800" dirty="0">
                <a:solidFill>
                  <a:schemeClr val="tx1"/>
                </a:solidFill>
                <a:latin typeface="Arial" panose="020B0604020202020204" pitchFamily="34" charset="0"/>
                <a:cs typeface="Arial" panose="020B0604020202020204" pitchFamily="34" charset="0"/>
              </a:rPr>
              <a:t>совершенствовать свои навыки управления транспортными средствами.</a:t>
            </a:r>
          </a:p>
          <a:p>
            <a:pPr marL="274320" indent="-274320" algn="just" fontAlgn="auto">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27013" y="2564904"/>
            <a:ext cx="8640762" cy="3888432"/>
          </a:xfrm>
        </p:spPr>
        <p:txBody>
          <a:bodyPr rtlCol="0">
            <a:normAutofit/>
          </a:bodyPr>
          <a:lstStyle/>
          <a:p>
            <a:pPr algn="just" eaLnBrk="1" fontAlgn="auto" hangingPunct="1">
              <a:lnSpc>
                <a:spcPct val="90000"/>
              </a:lnSpc>
              <a:spcAft>
                <a:spcPts val="0"/>
              </a:spcAft>
              <a:buClr>
                <a:srgbClr val="FF33CC"/>
              </a:buClr>
              <a:buSzPct val="145000"/>
              <a:buFont typeface="Arial" panose="020B0604020202020204" pitchFamily="34" charset="0"/>
              <a:buNone/>
              <a:defRPr/>
            </a:pPr>
            <a:r>
              <a:rPr lang="ru-RU" sz="1800" i="1" dirty="0">
                <a:solidFill>
                  <a:schemeClr val="tx1">
                    <a:lumMod val="95000"/>
                    <a:lumOff val="5000"/>
                  </a:schemeClr>
                </a:solidFill>
                <a:latin typeface="Arial" panose="020B0604020202020204" pitchFamily="34" charset="0"/>
                <a:cs typeface="Arial" panose="020B0604020202020204" pitchFamily="34" charset="0"/>
              </a:rPr>
              <a:t>Первоначальное обучение вождению должно производиться только на специальных закрытых площадках или на автодромах .</a:t>
            </a:r>
          </a:p>
          <a:p>
            <a:pPr algn="just" eaLnBrk="1" fontAlgn="auto" hangingPunct="1">
              <a:lnSpc>
                <a:spcPct val="90000"/>
              </a:lnSpc>
              <a:spcAft>
                <a:spcPts val="0"/>
              </a:spcAft>
              <a:buClr>
                <a:srgbClr val="FF33CC"/>
              </a:buClr>
              <a:buSzPct val="145000"/>
              <a:buFont typeface="Arial" panose="020B0604020202020204" pitchFamily="34" charset="0"/>
              <a:buNone/>
              <a:defRPr/>
            </a:pPr>
            <a:endParaRPr lang="ru-RU" sz="1800" i="1" dirty="0">
              <a:solidFill>
                <a:schemeClr val="tx1">
                  <a:lumMod val="95000"/>
                  <a:lumOff val="5000"/>
                </a:schemeClr>
              </a:solidFill>
              <a:latin typeface="Arial" panose="020B0604020202020204" pitchFamily="34" charset="0"/>
              <a:cs typeface="Arial" panose="020B0604020202020204" pitchFamily="34" charset="0"/>
            </a:endParaRPr>
          </a:p>
          <a:p>
            <a:pPr algn="just" eaLnBrk="1" fontAlgn="auto" hangingPunct="1">
              <a:lnSpc>
                <a:spcPct val="90000"/>
              </a:lnSpc>
              <a:spcAft>
                <a:spcPts val="0"/>
              </a:spcAft>
              <a:buClr>
                <a:srgbClr val="FF33CC"/>
              </a:buClr>
              <a:buFont typeface="Arial" panose="020B0604020202020204" pitchFamily="34" charset="0"/>
              <a:buNone/>
              <a:defRPr/>
            </a:pPr>
            <a:r>
              <a:rPr lang="ru-RU" sz="1800" b="1" i="1" dirty="0">
                <a:solidFill>
                  <a:schemeClr val="tx1">
                    <a:lumMod val="95000"/>
                    <a:lumOff val="5000"/>
                  </a:schemeClr>
                </a:solidFill>
                <a:latin typeface="Arial" panose="020B0604020202020204" pitchFamily="34" charset="0"/>
                <a:cs typeface="Arial" panose="020B0604020202020204" pitchFamily="34" charset="0"/>
              </a:rPr>
              <a:t>     Учебное вождение по городу  разрешается только при соблюдении следующих условий:</a:t>
            </a:r>
          </a:p>
          <a:p>
            <a:pPr algn="just" eaLnBrk="1" fontAlgn="auto" hangingPunct="1">
              <a:lnSpc>
                <a:spcPct val="90000"/>
              </a:lnSpc>
              <a:spcAft>
                <a:spcPts val="0"/>
              </a:spcAft>
              <a:buClr>
                <a:srgbClr val="FF33CC"/>
              </a:buClr>
              <a:buFont typeface="Wingdings" pitchFamily="2" charset="2"/>
              <a:buChar char="v"/>
              <a:defRPr/>
            </a:pPr>
            <a:endParaRPr lang="ru-RU" sz="1800" b="1" i="1" dirty="0">
              <a:solidFill>
                <a:schemeClr val="tx1">
                  <a:lumMod val="95000"/>
                  <a:lumOff val="5000"/>
                </a:schemeClr>
              </a:solidFill>
              <a:latin typeface="Arial" panose="020B0604020202020204" pitchFamily="34" charset="0"/>
              <a:cs typeface="Arial" panose="020B0604020202020204" pitchFamily="34" charset="0"/>
            </a:endParaRPr>
          </a:p>
          <a:p>
            <a:pPr algn="just" eaLnBrk="1" fontAlgn="auto" hangingPunct="1">
              <a:lnSpc>
                <a:spcPct val="90000"/>
              </a:lnSpc>
              <a:spcAft>
                <a:spcPts val="0"/>
              </a:spcAft>
              <a:buClr>
                <a:srgbClr val="FFFF00"/>
              </a:buClr>
              <a:buFont typeface="Wingdings" pitchFamily="2" charset="2"/>
              <a:buChar char="Ø"/>
              <a:defRPr/>
            </a:pPr>
            <a:r>
              <a:rPr lang="ru-RU" sz="1800" i="1" dirty="0">
                <a:solidFill>
                  <a:schemeClr val="tx1">
                    <a:lumMod val="95000"/>
                    <a:lumOff val="5000"/>
                  </a:schemeClr>
                </a:solidFill>
                <a:latin typeface="Arial" panose="020B0604020202020204" pitchFamily="34" charset="0"/>
                <a:cs typeface="Arial" panose="020B0604020202020204" pitchFamily="34" charset="0"/>
              </a:rPr>
              <a:t>обучаемый должен иметь медицинскую справку о допуске к управлению транспортным средством.</a:t>
            </a:r>
          </a:p>
          <a:p>
            <a:pPr algn="just" eaLnBrk="1" fontAlgn="auto" hangingPunct="1">
              <a:lnSpc>
                <a:spcPct val="90000"/>
              </a:lnSpc>
              <a:spcAft>
                <a:spcPts val="0"/>
              </a:spcAft>
              <a:buClr>
                <a:srgbClr val="FFFF00"/>
              </a:buClr>
              <a:buFont typeface="Wingdings" pitchFamily="2" charset="2"/>
              <a:buChar char="Ø"/>
              <a:defRPr/>
            </a:pPr>
            <a:r>
              <a:rPr lang="ru-RU" sz="1800" i="1" dirty="0">
                <a:solidFill>
                  <a:schemeClr val="tx1">
                    <a:lumMod val="95000"/>
                    <a:lumOff val="5000"/>
                  </a:schemeClr>
                </a:solidFill>
                <a:latin typeface="Arial" panose="020B0604020202020204" pitchFamily="34" charset="0"/>
                <a:cs typeface="Arial" panose="020B0604020202020204" pitchFamily="34" charset="0"/>
              </a:rPr>
              <a:t>обучаемый знает и выполняет Правила дорожного движения</a:t>
            </a:r>
          </a:p>
          <a:p>
            <a:pPr algn="just" eaLnBrk="1" fontAlgn="auto" hangingPunct="1">
              <a:lnSpc>
                <a:spcPct val="90000"/>
              </a:lnSpc>
              <a:spcAft>
                <a:spcPts val="0"/>
              </a:spcAft>
              <a:buClr>
                <a:srgbClr val="FFFF00"/>
              </a:buClr>
              <a:buFont typeface="Wingdings" pitchFamily="2" charset="2"/>
              <a:buChar char="Ø"/>
              <a:defRPr/>
            </a:pPr>
            <a:r>
              <a:rPr lang="ru-RU" sz="1800" i="1" dirty="0">
                <a:solidFill>
                  <a:schemeClr val="tx1">
                    <a:lumMod val="95000"/>
                    <a:lumOff val="5000"/>
                  </a:schemeClr>
                </a:solidFill>
                <a:latin typeface="Arial" panose="020B0604020202020204" pitchFamily="34" charset="0"/>
                <a:cs typeface="Arial" panose="020B0604020202020204" pitchFamily="34" charset="0"/>
              </a:rPr>
              <a:t>обучаемый имеет первоначальные навыки управления транспортным средством</a:t>
            </a:r>
          </a:p>
          <a:p>
            <a:pPr algn="just" eaLnBrk="1" fontAlgn="auto" hangingPunct="1">
              <a:lnSpc>
                <a:spcPct val="90000"/>
              </a:lnSpc>
              <a:spcAft>
                <a:spcPts val="0"/>
              </a:spcAft>
              <a:buClr>
                <a:srgbClr val="FFFF00"/>
              </a:buClr>
              <a:buFont typeface="Wingdings" pitchFamily="2" charset="2"/>
              <a:buChar char="Ø"/>
              <a:defRPr/>
            </a:pPr>
            <a:r>
              <a:rPr lang="ru-RU" sz="1800" i="1" dirty="0">
                <a:solidFill>
                  <a:schemeClr val="tx1">
                    <a:lumMod val="95000"/>
                    <a:lumOff val="5000"/>
                  </a:schemeClr>
                </a:solidFill>
                <a:latin typeface="Arial" panose="020B0604020202020204" pitchFamily="34" charset="0"/>
                <a:cs typeface="Arial" panose="020B0604020202020204" pitchFamily="34" charset="0"/>
              </a:rPr>
              <a:t>рядом с обучаемым присутствует автоинструктор</a:t>
            </a:r>
            <a:r>
              <a:rPr lang="ru-RU" sz="1800" i="1" dirty="0">
                <a:solidFill>
                  <a:schemeClr val="bg1"/>
                </a:solidFill>
                <a:latin typeface="Arial" panose="020B0604020202020204" pitchFamily="34" charset="0"/>
                <a:cs typeface="Arial" panose="020B0604020202020204" pitchFamily="34" charset="0"/>
              </a:rPr>
              <a:t>.</a:t>
            </a:r>
            <a:endParaRPr lang="ru-RU" sz="1800" dirty="0">
              <a:latin typeface="Arial" panose="020B0604020202020204" pitchFamily="34" charset="0"/>
              <a:cs typeface="Arial" panose="020B0604020202020204" pitchFamily="34" charset="0"/>
            </a:endParaRPr>
          </a:p>
        </p:txBody>
      </p:sp>
      <p:sp>
        <p:nvSpPr>
          <p:cNvPr id="4" name="Заголовок 3"/>
          <p:cNvSpPr>
            <a:spLocks noGrp="1"/>
          </p:cNvSpPr>
          <p:nvPr>
            <p:ph type="title"/>
          </p:nvPr>
        </p:nvSpPr>
        <p:spPr/>
        <p:txBody>
          <a:bodyPr/>
          <a:lstStyle/>
          <a:p>
            <a:r>
              <a:rPr lang="ru-RU" sz="4800" dirty="0">
                <a:latin typeface="Arial" panose="020B0604020202020204" pitchFamily="34" charset="0"/>
                <a:cs typeface="Arial" panose="020B0604020202020204" pitchFamily="34" charset="0"/>
              </a:rPr>
              <a:t>Учебное </a:t>
            </a:r>
            <a:r>
              <a:rPr lang="ru-RU" sz="4800" dirty="0" smtClean="0">
                <a:latin typeface="Arial" panose="020B0604020202020204" pitchFamily="34" charset="0"/>
                <a:cs typeface="Arial" panose="020B0604020202020204" pitchFamily="34" charset="0"/>
              </a:rPr>
              <a:t>вождение</a:t>
            </a:r>
            <a:endParaRPr lang="ru-RU" sz="4800" dirty="0">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71600" y="1700808"/>
            <a:ext cx="7408862" cy="4680049"/>
          </a:xfrm>
        </p:spPr>
        <p:txBody>
          <a:bodyPr rtlCol="0">
            <a:normAutofit/>
          </a:bodyPr>
          <a:lstStyle/>
          <a:p>
            <a:pPr algn="just" eaLnBrk="1" hangingPunct="1">
              <a:buClr>
                <a:srgbClr val="FF33CC"/>
              </a:buClr>
              <a:buFont typeface="Arial" panose="020B0604020202020204" pitchFamily="34" charset="0"/>
              <a:buNone/>
            </a:pPr>
            <a:r>
              <a:rPr lang="ru-RU" altLang="ru-RU" dirty="0"/>
              <a:t> 	</a:t>
            </a:r>
            <a:r>
              <a:rPr lang="ru-RU" altLang="ru-RU" sz="1800" i="1" dirty="0">
                <a:solidFill>
                  <a:schemeClr val="tx1"/>
                </a:solidFill>
                <a:latin typeface="Arial" panose="020B0604020202020204" pitchFamily="34" charset="0"/>
                <a:cs typeface="Arial" panose="020B0604020202020204" pitchFamily="34" charset="0"/>
              </a:rPr>
              <a:t>Инструктор должен соответствовать определённым требованиям. Так, он обязан иметь стаж управления данным транспортным средством не менее 3 лет и иметь свидетельство на право обучения вождению на данном виде транспортного средства.</a:t>
            </a:r>
          </a:p>
          <a:p>
            <a:pPr algn="just" eaLnBrk="1" hangingPunct="1">
              <a:buClr>
                <a:srgbClr val="FF33CC"/>
              </a:buClr>
              <a:buFont typeface="Wingdings" panose="05000000000000000000" pitchFamily="2" charset="2"/>
              <a:buChar char="v"/>
            </a:pPr>
            <a:r>
              <a:rPr lang="ru-RU" altLang="ru-RU" sz="1800" i="1" dirty="0">
                <a:solidFill>
                  <a:schemeClr val="tx1"/>
                </a:solidFill>
                <a:latin typeface="Arial" panose="020B0604020202020204" pitchFamily="34" charset="0"/>
                <a:cs typeface="Arial" panose="020B0604020202020204" pitchFamily="34" charset="0"/>
              </a:rPr>
              <a:t>Учебное транспортное средство должно быть в обязательном порядке отмечено знаком «Учебное транспортное средство» (на транспортных средствах категории «B» допускается установка данного знака на крыше автомобиля). Также учебный транспорт должен быть оборудовано дополнительным зеркалом заднего обзора для инструктора, а также дополнительными педалями тормоза и сцепления.</a:t>
            </a:r>
          </a:p>
          <a:p>
            <a:pPr algn="just" eaLnBrk="1" hangingPunct="1">
              <a:buClr>
                <a:srgbClr val="FF33CC"/>
              </a:buClr>
              <a:buFont typeface="Wingdings" panose="05000000000000000000" pitchFamily="2" charset="2"/>
              <a:buChar char="v"/>
            </a:pPr>
            <a:r>
              <a:rPr lang="ru-RU" altLang="ru-RU" sz="1800" i="1" dirty="0">
                <a:solidFill>
                  <a:schemeClr val="tx1"/>
                </a:solidFill>
                <a:latin typeface="Arial" panose="020B0604020202020204" pitchFamily="34" charset="0"/>
                <a:cs typeface="Arial" panose="020B0604020202020204" pitchFamily="34" charset="0"/>
              </a:rPr>
              <a:t>Учебное вождение допускается только по специальным учебным маршрутам, утвержденным в  ГИБДД.</a:t>
            </a:r>
          </a:p>
          <a:p>
            <a:pPr marL="0" indent="0" algn="just" fontAlgn="auto">
              <a:spcAft>
                <a:spcPts val="0"/>
              </a:spcAft>
              <a:buFont typeface="Symbol" pitchFamily="18" charset="2"/>
              <a:buNone/>
              <a:defRPr/>
            </a:pPr>
            <a:endParaRPr lang="ru-RU"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8313" y="2708275"/>
            <a:ext cx="8229600" cy="4033838"/>
          </a:xfrm>
        </p:spPr>
        <p:txBody>
          <a:bodyPr rtlCol="0">
            <a:normAutofit/>
          </a:bodyPr>
          <a:lstStyle/>
          <a:p>
            <a:pPr algn="just" eaLnBrk="1" hangingPunct="1">
              <a:buClr>
                <a:srgbClr val="FF33CC"/>
              </a:buClr>
              <a:buFont typeface="Wingdings" panose="05000000000000000000" pitchFamily="2" charset="2"/>
              <a:buChar char="ü"/>
            </a:pPr>
            <a:r>
              <a:rPr lang="ru-RU" altLang="ru-RU" sz="2800" dirty="0">
                <a:solidFill>
                  <a:schemeClr val="tx1"/>
                </a:solidFill>
              </a:rPr>
              <a:t>Экзамен на право управления транспортным средством сдаётся в МРЭО  (межрайонном экзаменационном отделении) ГИБДД. Экзамен состоит из 2 этапов: </a:t>
            </a:r>
            <a:r>
              <a:rPr lang="ru-RU" altLang="ru-RU" sz="2800" b="1" dirty="0">
                <a:solidFill>
                  <a:schemeClr val="tx1"/>
                </a:solidFill>
              </a:rPr>
              <a:t>теоретического и практического</a:t>
            </a:r>
            <a:r>
              <a:rPr lang="ru-RU" altLang="ru-RU" sz="2800" dirty="0">
                <a:solidFill>
                  <a:schemeClr val="tx1"/>
                </a:solidFill>
              </a:rPr>
              <a:t>. Практическая часть в свою очередь также делится на 2 этапа: </a:t>
            </a:r>
            <a:r>
              <a:rPr lang="ru-RU" altLang="ru-RU" sz="2800" b="1" dirty="0">
                <a:solidFill>
                  <a:schemeClr val="tx1"/>
                </a:solidFill>
              </a:rPr>
              <a:t>вождение на закрытой площадке (автодроме) и вождение в городе</a:t>
            </a:r>
            <a:r>
              <a:rPr lang="ru-RU" altLang="ru-RU" sz="2800" dirty="0">
                <a:solidFill>
                  <a:schemeClr val="tx1"/>
                </a:solidFill>
              </a:rPr>
              <a:t>.</a:t>
            </a:r>
          </a:p>
          <a:p>
            <a:pPr algn="just" eaLnBrk="1" hangingPunct="1"/>
            <a:endParaRPr lang="ru-RU" altLang="ru-RU" sz="2800" dirty="0"/>
          </a:p>
          <a:p>
            <a:pPr algn="just" eaLnBrk="1" hangingPunct="1">
              <a:buClr>
                <a:srgbClr val="FF33CC"/>
              </a:buClr>
              <a:buFont typeface="Wingdings" panose="05000000000000000000" pitchFamily="2" charset="2"/>
              <a:buNone/>
            </a:pPr>
            <a:endParaRPr lang="ru-RU" altLang="ru-RU" sz="2800" dirty="0"/>
          </a:p>
        </p:txBody>
      </p:sp>
      <p:sp>
        <p:nvSpPr>
          <p:cNvPr id="3" name="Заголовок 2"/>
          <p:cNvSpPr>
            <a:spLocks noGrp="1"/>
          </p:cNvSpPr>
          <p:nvPr>
            <p:ph type="title"/>
          </p:nvPr>
        </p:nvSpPr>
        <p:spPr>
          <a:xfrm>
            <a:off x="468313" y="620713"/>
            <a:ext cx="8229600" cy="1252537"/>
          </a:xfrm>
        </p:spPr>
        <p:txBody>
          <a:bodyPr rtlCol="0">
            <a:normAutofit/>
          </a:bodyPr>
          <a:lstStyle/>
          <a:p>
            <a:pPr fontAlgn="auto">
              <a:spcAft>
                <a:spcPts val="0"/>
              </a:spcAft>
              <a:defRPr/>
            </a:pPr>
            <a:r>
              <a:rPr lang="ru-RU" altLang="ru-RU" sz="4800" dirty="0">
                <a:solidFill>
                  <a:schemeClr val="bg1"/>
                </a:solidFill>
                <a:latin typeface="Arial" panose="020B0604020202020204" pitchFamily="34" charset="0"/>
                <a:cs typeface="Arial" panose="020B0604020202020204" pitchFamily="34" charset="0"/>
              </a:rPr>
              <a:t>Экзамен</a:t>
            </a:r>
            <a:endParaRPr lang="ru-RU" sz="4800" dirty="0">
              <a:solidFill>
                <a:schemeClr val="bg1"/>
              </a:solidFill>
              <a:latin typeface="Arial" panose="020B0604020202020204" pitchFamily="34" charset="0"/>
              <a:cs typeface="Arial" panose="020B0604020202020204" pitchFamily="34" charset="0"/>
            </a:endParaRPr>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635375" y="3141663"/>
            <a:ext cx="5005388" cy="3240087"/>
          </a:xfrm>
        </p:spPr>
        <p:txBody>
          <a:bodyPr rtlCol="0">
            <a:normAutofit fontScale="55000" lnSpcReduction="20000"/>
          </a:bodyPr>
          <a:lstStyle/>
          <a:p>
            <a:pPr eaLnBrk="1" hangingPunct="1">
              <a:buClr>
                <a:srgbClr val="FF33CC"/>
              </a:buClr>
              <a:buFont typeface="Wingdings" panose="05000000000000000000" pitchFamily="2" charset="2"/>
              <a:buChar char="ü"/>
            </a:pPr>
            <a:r>
              <a:rPr lang="ru-RU" altLang="ru-RU" sz="3200" dirty="0">
                <a:solidFill>
                  <a:schemeClr val="tx1"/>
                </a:solidFill>
                <a:latin typeface="Arial" panose="020B0604020202020204" pitchFamily="34" charset="0"/>
                <a:cs typeface="Arial" panose="020B0604020202020204" pitchFamily="34" charset="0"/>
              </a:rPr>
              <a:t>Теоретический экзамен в МРЭО  ГИБДД состоит  из одного билета, в котором 20 вопросов из разных билетов, каждый из которых имеет варианты ответа на выбор (только один из них является правильным). Экзаменуемому предлагается за 20 минут ответить на предложенные 20 вопросов. При этом, чтобы сдать экзамен, необходимо верно ответить на 18 и более ответов из 20 предложенных (то есть допускается сделать 2 ошибки). </a:t>
            </a:r>
            <a:r>
              <a:rPr lang="ru-RU" altLang="ru-RU" sz="3200" dirty="0" smtClean="0">
                <a:solidFill>
                  <a:schemeClr val="tx1"/>
                </a:solidFill>
                <a:latin typeface="Arial" panose="020B0604020202020204" pitchFamily="34" charset="0"/>
                <a:cs typeface="Arial" panose="020B0604020202020204" pitchFamily="34" charset="0"/>
              </a:rPr>
              <a:t>Но за каждую ошибку приходится отвечать на дополнительные 5 вопросов(на это дают еще 5 минут)</a:t>
            </a:r>
            <a:endParaRPr lang="ru-RU" altLang="ru-RU" sz="3200" dirty="0">
              <a:solidFill>
                <a:schemeClr val="tx1"/>
              </a:solidFill>
              <a:latin typeface="Arial" panose="020B0604020202020204" pitchFamily="34" charset="0"/>
              <a:cs typeface="Arial" panose="020B0604020202020204" pitchFamily="34" charset="0"/>
            </a:endParaRPr>
          </a:p>
          <a:p>
            <a:pPr marL="0" indent="0" fontAlgn="auto">
              <a:spcAft>
                <a:spcPts val="0"/>
              </a:spcAft>
              <a:buFont typeface="Symbol" pitchFamily="18" charset="2"/>
              <a:buNone/>
              <a:defRPr/>
            </a:pPr>
            <a:endParaRPr lang="ru-RU" dirty="0"/>
          </a:p>
        </p:txBody>
      </p:sp>
      <p:sp>
        <p:nvSpPr>
          <p:cNvPr id="3" name="Заголовок 2"/>
          <p:cNvSpPr>
            <a:spLocks noGrp="1"/>
          </p:cNvSpPr>
          <p:nvPr>
            <p:ph type="title"/>
          </p:nvPr>
        </p:nvSpPr>
        <p:spPr>
          <a:xfrm>
            <a:off x="468313" y="549275"/>
            <a:ext cx="8229600" cy="1252538"/>
          </a:xfrm>
        </p:spPr>
        <p:txBody>
          <a:bodyPr rtlCol="0">
            <a:normAutofit/>
          </a:bodyPr>
          <a:lstStyle/>
          <a:p>
            <a:pPr fontAlgn="auto">
              <a:spcAft>
                <a:spcPts val="0"/>
              </a:spcAft>
              <a:defRPr/>
            </a:pPr>
            <a:r>
              <a:rPr lang="ru-RU" sz="4800" dirty="0">
                <a:latin typeface="Arial" panose="020B0604020202020204" pitchFamily="34" charset="0"/>
                <a:cs typeface="Arial" panose="020B0604020202020204" pitchFamily="34" charset="0"/>
              </a:rPr>
              <a:t>Теоретическая часть</a:t>
            </a:r>
            <a:endParaRPr lang="ru-RU" sz="7200" dirty="0">
              <a:latin typeface="Arial" panose="020B0604020202020204" pitchFamily="34" charset="0"/>
              <a:cs typeface="Arial" panose="020B0604020202020204" pitchFamily="34" charset="0"/>
            </a:endParaRPr>
          </a:p>
        </p:txBody>
      </p:sp>
      <p:pic>
        <p:nvPicPr>
          <p:cNvPr id="5" name="Picture 5" descr="D:\Картинки\Новая папка (2)\2013-01-28 12.58.06.jpg"/>
          <p:cNvPicPr>
            <a:picLocks noChangeAspect="1" noChangeArrowheads="1"/>
          </p:cNvPicPr>
          <p:nvPr/>
        </p:nvPicPr>
        <p:blipFill>
          <a:blip r:embed="rId2"/>
          <a:srcRect/>
          <a:stretch>
            <a:fillRect/>
          </a:stretch>
        </p:blipFill>
        <p:spPr bwMode="auto">
          <a:xfrm>
            <a:off x="468313" y="3573016"/>
            <a:ext cx="3289300" cy="164464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2708920"/>
            <a:ext cx="8424862" cy="3744515"/>
          </a:xfrm>
        </p:spPr>
        <p:txBody>
          <a:bodyPr rtlCol="0">
            <a:normAutofit/>
          </a:bodyPr>
          <a:lstStyle/>
          <a:p>
            <a:pPr marL="342900" lvl="0" indent="-342900" algn="just" eaLnBrk="0" hangingPunct="0">
              <a:buClrTx/>
              <a:buSzTx/>
              <a:buNone/>
            </a:pPr>
            <a:r>
              <a:rPr lang="ru-RU" altLang="ru-RU" dirty="0">
                <a:solidFill>
                  <a:prstClr val="black"/>
                </a:solidFill>
                <a:latin typeface="Arial" panose="020B0604020202020204" pitchFamily="34" charset="0"/>
                <a:cs typeface="Arial" panose="020B0604020202020204" pitchFamily="34" charset="0"/>
              </a:rPr>
              <a:t>	Если экзаменуемый ответил верно менее чем на 18 вопросов, а также в случае, если экзаменаторы заметили, что во время экзамена он пользуется справочной литературой либо переговаривается с другими лицами, ему выставляется оценка «Не сдал». Пересдача теоретического экзамена допускается, но не раньше, чем через 7 дней после предыдущей неудачной сдачи.</a:t>
            </a:r>
          </a:p>
          <a:p>
            <a:pPr marL="274320" indent="-274320" algn="just" fontAlgn="auto">
              <a:spcAft>
                <a:spcPts val="0"/>
              </a:spcAft>
              <a:defRPr/>
            </a:pPr>
            <a:endParaRPr lang="ru-RU"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412850"/>
            <a:ext cx="8640763" cy="3024336"/>
          </a:xfrm>
        </p:spPr>
        <p:txBody>
          <a:bodyPr rtlCol="0">
            <a:normAutofit/>
          </a:bodyPr>
          <a:lstStyle/>
          <a:p>
            <a:pPr eaLnBrk="1" hangingPunct="1">
              <a:buClr>
                <a:srgbClr val="FF33CC"/>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Экзамен категории </a:t>
            </a:r>
            <a:r>
              <a:rPr lang="ru-RU" altLang="ru-RU" sz="1800" dirty="0" smtClean="0">
                <a:solidFill>
                  <a:schemeClr val="tx1"/>
                </a:solidFill>
                <a:latin typeface="Arial" panose="020B0604020202020204" pitchFamily="34" charset="0"/>
                <a:cs typeface="Arial" panose="020B0604020202020204" pitchFamily="34" charset="0"/>
              </a:rPr>
              <a:t>«</a:t>
            </a:r>
            <a:r>
              <a:rPr lang="en-US" altLang="ru-RU" sz="1800" dirty="0" smtClean="0">
                <a:solidFill>
                  <a:schemeClr val="tx1"/>
                </a:solidFill>
                <a:latin typeface="Arial" panose="020B0604020202020204" pitchFamily="34" charset="0"/>
                <a:cs typeface="Arial" panose="020B0604020202020204" pitchFamily="34" charset="0"/>
              </a:rPr>
              <a:t>C</a:t>
            </a:r>
            <a:r>
              <a:rPr lang="ru-RU" altLang="ru-RU" sz="1800" dirty="0" smtClean="0">
                <a:solidFill>
                  <a:schemeClr val="tx1"/>
                </a:solidFill>
                <a:latin typeface="Arial" panose="020B0604020202020204" pitchFamily="34" charset="0"/>
                <a:cs typeface="Arial" panose="020B0604020202020204" pitchFamily="34" charset="0"/>
              </a:rPr>
              <a:t>» </a:t>
            </a:r>
            <a:r>
              <a:rPr lang="ru-RU" altLang="ru-RU" sz="1800" dirty="0">
                <a:solidFill>
                  <a:schemeClr val="tx1"/>
                </a:solidFill>
                <a:latin typeface="Arial" panose="020B0604020202020204" pitchFamily="34" charset="0"/>
                <a:cs typeface="Arial" panose="020B0604020202020204" pitchFamily="34" charset="0"/>
              </a:rPr>
              <a:t>на автодроме состоит из </a:t>
            </a:r>
            <a:r>
              <a:rPr lang="ru-RU" altLang="ru-RU" sz="1800" b="1" dirty="0">
                <a:solidFill>
                  <a:schemeClr val="tx1"/>
                </a:solidFill>
                <a:latin typeface="Arial" panose="020B0604020202020204" pitchFamily="34" charset="0"/>
                <a:cs typeface="Arial" panose="020B0604020202020204" pitchFamily="34" charset="0"/>
              </a:rPr>
              <a:t>пяти возможных упражнений:</a:t>
            </a:r>
          </a:p>
          <a:p>
            <a:pPr eaLnBrk="1" hangingPunct="1">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 </a:t>
            </a:r>
            <a:r>
              <a:rPr lang="ru-RU" altLang="ru-RU" sz="1800" dirty="0" err="1">
                <a:solidFill>
                  <a:schemeClr val="tx1"/>
                </a:solidFill>
                <a:latin typeface="Arial" panose="020B0604020202020204" pitchFamily="34" charset="0"/>
                <a:cs typeface="Arial" panose="020B0604020202020204" pitchFamily="34" charset="0"/>
              </a:rPr>
              <a:t>трогание</a:t>
            </a:r>
            <a:r>
              <a:rPr lang="ru-RU" altLang="ru-RU" sz="1800" dirty="0">
                <a:solidFill>
                  <a:schemeClr val="tx1"/>
                </a:solidFill>
                <a:latin typeface="Arial" panose="020B0604020202020204" pitchFamily="34" charset="0"/>
                <a:cs typeface="Arial" panose="020B0604020202020204" pitchFamily="34" charset="0"/>
              </a:rPr>
              <a:t> на подъёме («горка»)</a:t>
            </a:r>
          </a:p>
          <a:p>
            <a:pPr eaLnBrk="1" hangingPunct="1">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 змейка </a:t>
            </a:r>
          </a:p>
          <a:p>
            <a:pPr eaLnBrk="1" hangingPunct="1">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параллельная парковка</a:t>
            </a:r>
          </a:p>
          <a:p>
            <a:pPr eaLnBrk="1" hangingPunct="1">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 въезд в бокс</a:t>
            </a:r>
          </a:p>
          <a:p>
            <a:pPr eaLnBrk="1" hangingPunct="1">
              <a:buClr>
                <a:srgbClr val="FFFF00"/>
              </a:buClr>
              <a:buFont typeface="Wingdings" panose="05000000000000000000" pitchFamily="2" charset="2"/>
              <a:buChar char="Ø"/>
            </a:pPr>
            <a:r>
              <a:rPr lang="ru-RU" altLang="ru-RU" sz="1800" dirty="0">
                <a:solidFill>
                  <a:schemeClr val="tx1"/>
                </a:solidFill>
                <a:latin typeface="Arial" panose="020B0604020202020204" pitchFamily="34" charset="0"/>
                <a:cs typeface="Arial" panose="020B0604020202020204" pitchFamily="34" charset="0"/>
              </a:rPr>
              <a:t>Разворот в ограниченном пространстве</a:t>
            </a:r>
          </a:p>
          <a:p>
            <a:pPr eaLnBrk="1" hangingPunct="1">
              <a:buClr>
                <a:srgbClr val="FF33CC"/>
              </a:buClr>
              <a:buFont typeface="Wingdings" panose="05000000000000000000" pitchFamily="2" charset="2"/>
              <a:buChar char="v"/>
            </a:pPr>
            <a:r>
              <a:rPr lang="ru-RU" altLang="ru-RU" sz="1800" dirty="0">
                <a:solidFill>
                  <a:schemeClr val="tx1"/>
                </a:solidFill>
                <a:latin typeface="Arial" panose="020B0604020202020204" pitchFamily="34" charset="0"/>
                <a:cs typeface="Arial" panose="020B0604020202020204" pitchFamily="34" charset="0"/>
              </a:rPr>
              <a:t> Из них уполномоченный инспектор выбирает три (</a:t>
            </a:r>
            <a:r>
              <a:rPr lang="ru-RU" altLang="ru-RU" sz="1800" dirty="0" err="1">
                <a:solidFill>
                  <a:schemeClr val="tx1"/>
                </a:solidFill>
                <a:latin typeface="Arial" panose="020B0604020202020204" pitchFamily="34" charset="0"/>
                <a:cs typeface="Arial" panose="020B0604020202020204" pitchFamily="34" charset="0"/>
              </a:rPr>
              <a:t>трогание</a:t>
            </a:r>
            <a:r>
              <a:rPr lang="ru-RU" altLang="ru-RU" sz="1800" dirty="0">
                <a:solidFill>
                  <a:schemeClr val="tx1"/>
                </a:solidFill>
                <a:latin typeface="Arial" panose="020B0604020202020204" pitchFamily="34" charset="0"/>
                <a:cs typeface="Arial" panose="020B0604020202020204" pitchFamily="34" charset="0"/>
              </a:rPr>
              <a:t> на подъёме — обязательно) и предлагает выполнить экзаменуемому. </a:t>
            </a:r>
          </a:p>
        </p:txBody>
      </p:sp>
      <p:sp>
        <p:nvSpPr>
          <p:cNvPr id="3" name="Заголовок 2"/>
          <p:cNvSpPr>
            <a:spLocks noGrp="1"/>
          </p:cNvSpPr>
          <p:nvPr>
            <p:ph type="title"/>
          </p:nvPr>
        </p:nvSpPr>
        <p:spPr>
          <a:xfrm>
            <a:off x="468312" y="620688"/>
            <a:ext cx="8229600" cy="792162"/>
          </a:xfrm>
        </p:spPr>
        <p:txBody>
          <a:bodyPr rtlCol="0">
            <a:normAutofit/>
          </a:bodyPr>
          <a:lstStyle/>
          <a:p>
            <a:pPr fontAlgn="auto">
              <a:spcAft>
                <a:spcPts val="0"/>
              </a:spcAft>
              <a:defRPr/>
            </a:pPr>
            <a:r>
              <a:rPr lang="ru-RU" b="1" dirty="0">
                <a:latin typeface="Times New Roman" panose="02020603050405020304" pitchFamily="18" charset="0"/>
                <a:cs typeface="Times New Roman" panose="02020603050405020304" pitchFamily="18" charset="0"/>
              </a:rPr>
              <a:t>Практическая часть</a:t>
            </a: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3909" y="4381979"/>
            <a:ext cx="3043992" cy="201615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2447" y="4381979"/>
            <a:ext cx="3081462" cy="2056008"/>
          </a:xfrm>
          <a:prstGeom prst="rect">
            <a:avLst/>
          </a:prstGeom>
        </p:spPr>
      </p:pic>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229</TotalTime>
  <Words>954</Words>
  <Application>Microsoft Office PowerPoint</Application>
  <PresentationFormat>Экран (4:3)</PresentationFormat>
  <Paragraphs>69</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Candara</vt:lpstr>
      <vt:lpstr>Symbol</vt:lpstr>
      <vt:lpstr>Times New Roman</vt:lpstr>
      <vt:lpstr>Wingdings</vt:lpstr>
      <vt:lpstr>Волна</vt:lpstr>
      <vt:lpstr>СПб ГБПОУ "Автомеханический колледж"</vt:lpstr>
      <vt:lpstr>Цели: </vt:lpstr>
      <vt:lpstr>Презентация PowerPoint</vt:lpstr>
      <vt:lpstr>Учебное вождение</vt:lpstr>
      <vt:lpstr>Презентация PowerPoint</vt:lpstr>
      <vt:lpstr>Экзамен</vt:lpstr>
      <vt:lpstr>Теоретическая часть</vt:lpstr>
      <vt:lpstr>Презентация PowerPoint</vt:lpstr>
      <vt:lpstr>Практическая часть</vt:lpstr>
      <vt:lpstr>Требования к выполнению упражнений:</vt:lpstr>
      <vt:lpstr>Презентация PowerPoint</vt:lpstr>
      <vt:lpstr>Практическое вождение в городе</vt:lpstr>
      <vt:lpstr>Презентация PowerPoint</vt:lpstr>
      <vt:lpstr>Презентация PowerPoint</vt:lpstr>
      <vt:lpstr>Желаем удачи!!! </vt:lpstr>
    </vt:vector>
  </TitlesOfParts>
  <Company>АМЛ</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Бастраков Виктор</dc:creator>
  <cp:lastModifiedBy>Stelam</cp:lastModifiedBy>
  <cp:revision>10</cp:revision>
  <dcterms:created xsi:type="dcterms:W3CDTF">2016-06-22T08:25:55Z</dcterms:created>
  <dcterms:modified xsi:type="dcterms:W3CDTF">2020-09-24T17:13:09Z</dcterms:modified>
</cp:coreProperties>
</file>