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486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Первая помощь пострадавшим и её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значение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29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168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827" y="562708"/>
            <a:ext cx="8596668" cy="13208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Первая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медицинская помощь оказывается при различных несчастных случаях и предназначена для проведения простейших медицинских мероприятий, которые могут спасти жизнь и здоровье пострадавших, предупредить возможные осложнения и уменьшить тяжесть последствий травм или заболевания.</a:t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272" y="4100975"/>
            <a:ext cx="3545864" cy="23713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6251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549" y="347730"/>
            <a:ext cx="8694453" cy="632352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              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Первая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медицинская помощь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может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включать в себя проведение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      следующих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мероприятий: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становку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кровотечения;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аложение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специальных повязок на раны и ожоги;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3. Иммобилизацию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при переломах, вывихах и ушибах;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4. Искусственное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дыхание и непрямой массаж сердца;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5.Помощь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при отравлениях, укусах ядовитыми змеями и насекомыми.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68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846" y="429296"/>
            <a:ext cx="8596668" cy="620332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   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Правила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оказания первой медицинской помощи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ередвижение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пострадавшего должно осуществляться лишь в том случае, если его жизни угрожает опасность;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2. Прежде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чем приступить к оказанию первой медицинской помощи, необходимо обеспечить проходимость дыхательных путей пострадавшего, проверить у него наличие дыхания и пульса;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3. Вызвать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«скорую помощь» для оказания квалифицированной медицинской помощи;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4.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прибытия «скорой помощи» не прекращать оказание первой медицинской помощи пострадавшему, если он находится в критическом состоянии;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5. Если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пострадавший находится в сознании, необходимо спросить его разрешения на оказание ему первой медицинской помощи.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359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7784086" cy="513437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капиллярное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кровотечение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687" y="321971"/>
            <a:ext cx="6336406" cy="58727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52" y="1726574"/>
            <a:ext cx="3219718" cy="24679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29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94119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81272661"/>
              </p:ext>
            </p:extLst>
          </p:nvPr>
        </p:nvGraphicFramePr>
        <p:xfrm>
          <a:off x="677336" y="515154"/>
          <a:ext cx="8596665" cy="55894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65555"/>
                <a:gridCol w="2865555"/>
                <a:gridCol w="2865555"/>
              </a:tblGrid>
              <a:tr h="3470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Виды кровотечений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Признаки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ПМП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297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Капиллярное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Кровь </a:t>
                      </a:r>
                      <a:r>
                        <a:rPr lang="ru-RU" sz="2000" dirty="0">
                          <a:effectLst/>
                        </a:rPr>
                        <a:t>сочится со всей поверхности раны.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Обработать </a:t>
                      </a:r>
                      <a:r>
                        <a:rPr lang="ru-RU" sz="2000" dirty="0">
                          <a:effectLst/>
                        </a:rPr>
                        <a:t>рану и наложить стерильную повязку.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297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Венозное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Кровь </a:t>
                      </a:r>
                      <a:r>
                        <a:rPr lang="ru-RU" sz="2000" dirty="0">
                          <a:effectLst/>
                        </a:rPr>
                        <a:t>более тёмная, не пульсирует, вытекает спокойно.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Обработать </a:t>
                      </a:r>
                      <a:r>
                        <a:rPr lang="ru-RU" sz="2000" dirty="0">
                          <a:effectLst/>
                        </a:rPr>
                        <a:t>рану и наложить стерильную давящую повязку.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829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Артериальное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Кровь </a:t>
                      </a:r>
                      <a:r>
                        <a:rPr lang="ru-RU" sz="2000" dirty="0">
                          <a:effectLst/>
                        </a:rPr>
                        <a:t>ярко-красная, вытекает пульсирующей струёй.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Наложить </a:t>
                      </a:r>
                      <a:r>
                        <a:rPr lang="ru-RU" sz="2000" dirty="0">
                          <a:effectLst/>
                        </a:rPr>
                        <a:t>жгут выше места ранения, обработать рану и наложить стерильную повязку.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8643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3919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    Табельными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средствами оказания первой медицинской помощи являются: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перевязочный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материал — бинты,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индивидуальные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перевязочные пакеты, большие и малые стерильные повязки и салфетки, вата и др.;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- кровоостанавливающие жгуты;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- некоторые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медикаменты — раствор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йода,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раствор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бриллиантовый (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зеленка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),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валидол в таблетках, нашатырный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спирт;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- специальные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шины — фанерные, лестничные, сетчатые и др. для иммобилизации конечностей.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83236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006" y="609600"/>
            <a:ext cx="8423996" cy="53919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" y="412124"/>
            <a:ext cx="8711365" cy="57053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391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9025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Подручные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средства при оказании первой медицинской помощи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наложении повязок — чистая простыня, рубашка, ткани (лучше не цветные);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 для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остановки кровотечения — брючный ремень или пола, закрутка из ткани;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 при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переломах вместо шин — полоски твердого картона и фанеры, доски, палки</a:t>
            </a:r>
          </a:p>
        </p:txBody>
      </p:sp>
    </p:spTree>
    <p:extLst>
      <p:ext uri="{BB962C8B-B14F-4D97-AF65-F5344CB8AC3E}">
        <p14:creationId xmlns="" xmlns:p14="http://schemas.microsoft.com/office/powerpoint/2010/main" val="228945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140</Words>
  <Application>Microsoft Office PowerPoint</Application>
  <PresentationFormat>Произвольный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Первая помощь пострадавшим и её значение</vt:lpstr>
      <vt:lpstr> Первая медицинская помощь оказывается при различных несчастных случаях и предназначена для проведения простейших медицинских мероприятий, которые могут спасти жизнь и здоровье пострадавших, предупредить возможные осложнения и уменьшить тяжесть последствий травм или заболевания. </vt:lpstr>
      <vt:lpstr>                Первая медицинская помощь                                            может включать в себя проведение          следующих мероприятий: 1. Остановку кровотечения; 2. Наложение специальных повязок на раны и ожоги; 3. Иммобилизацию при переломах, вывихах и ушибах; 4. Искусственное дыхание и непрямой массаж сердца; 5.Помощь при отравлениях, укусах ядовитыми змеями и насекомыми. </vt:lpstr>
      <vt:lpstr>       Правила оказания первой медицинской помощи:  1. Передвижение пострадавшего должно осуществляться лишь в том случае, если его жизни угрожает опасность; 2. Прежде чем приступить к оказанию первой медицинской помощи, необходимо обеспечить проходимость дыхательных путей пострадавшего, проверить у него наличие дыхания и пульса; 3. Вызвать «скорую помощь» для оказания квалифицированной медицинской помощи; 4. До прибытия «скорой помощи» не прекращать оказание первой медицинской помощи пострадавшему, если он находится в критическом состоянии; 5. Если пострадавший находится в сознании, необходимо спросить его разрешения на оказание ему первой медицинской помощи. </vt:lpstr>
      <vt:lpstr>капиллярное кровотечение</vt:lpstr>
      <vt:lpstr>Слайд 6</vt:lpstr>
      <vt:lpstr>        Табельными средствами оказания первой медицинской помощи являются: - перевязочный материал — бинты, индивидуальные перевязочные пакеты, большие и малые стерильные повязки и салфетки, вата и др.; - кровоостанавливающие жгуты; - некоторые медикаменты — раствор йода, раствор бриллиантовый (зеленка), валидол в таблетках, нашатырный спирт; - специальные шины — фанерные, лестничные, сетчатые и др. для иммобилизации конечностей. </vt:lpstr>
      <vt:lpstr>Слайд 8</vt:lpstr>
      <vt:lpstr>      Подручные средства при оказании первой медицинской помощи: - при наложении повязок — чистая простыня, рубашка, ткани (лучше не цветные); - для остановки кровотечения — брючный ремень или пола, закрутка из ткани; - при переломах вместо шин — полоски твердого картона и фанеры, доски, палки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User</cp:lastModifiedBy>
  <cp:revision>26</cp:revision>
  <dcterms:created xsi:type="dcterms:W3CDTF">2016-04-19T05:43:59Z</dcterms:created>
  <dcterms:modified xsi:type="dcterms:W3CDTF">2019-05-16T12:53:09Z</dcterms:modified>
</cp:coreProperties>
</file>