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5" r:id="rId3"/>
    <p:sldId id="272" r:id="rId4"/>
    <p:sldId id="276" r:id="rId5"/>
    <p:sldId id="273" r:id="rId6"/>
    <p:sldId id="257" r:id="rId7"/>
    <p:sldId id="270" r:id="rId8"/>
    <p:sldId id="277" r:id="rId9"/>
    <p:sldId id="265" r:id="rId10"/>
    <p:sldId id="262" r:id="rId11"/>
    <p:sldId id="263" r:id="rId12"/>
    <p:sldId id="264" r:id="rId13"/>
    <p:sldId id="278" r:id="rId14"/>
    <p:sldId id="279" r:id="rId15"/>
    <p:sldId id="280" r:id="rId16"/>
    <p:sldId id="281" r:id="rId17"/>
    <p:sldId id="258" r:id="rId18"/>
    <p:sldId id="259" r:id="rId19"/>
    <p:sldId id="260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6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45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wmf"/><Relationship Id="rId11" Type="http://schemas.openxmlformats.org/officeDocument/2006/relationships/image" Target="../media/image44.wmf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41.wmf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13" Type="http://schemas.openxmlformats.org/officeDocument/2006/relationships/image" Target="../media/image70.jpeg"/><Relationship Id="rId18" Type="http://schemas.openxmlformats.org/officeDocument/2006/relationships/image" Target="../media/image75.jpe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17" Type="http://schemas.openxmlformats.org/officeDocument/2006/relationships/image" Target="../media/image74.jpeg"/><Relationship Id="rId2" Type="http://schemas.openxmlformats.org/officeDocument/2006/relationships/image" Target="../media/image47.jpeg"/><Relationship Id="rId16" Type="http://schemas.openxmlformats.org/officeDocument/2006/relationships/image" Target="../media/image73.jpeg"/><Relationship Id="rId20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5" Type="http://schemas.openxmlformats.org/officeDocument/2006/relationships/image" Target="../media/image72.jpeg"/><Relationship Id="rId10" Type="http://schemas.openxmlformats.org/officeDocument/2006/relationships/image" Target="../media/image67.jpeg"/><Relationship Id="rId19" Type="http://schemas.openxmlformats.org/officeDocument/2006/relationships/image" Target="../media/image76.jpeg"/><Relationship Id="rId4" Type="http://schemas.openxmlformats.org/officeDocument/2006/relationships/image" Target="../media/image61.jpeg"/><Relationship Id="rId9" Type="http://schemas.openxmlformats.org/officeDocument/2006/relationships/image" Target="../media/image66.png"/><Relationship Id="rId1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13" Type="http://schemas.openxmlformats.org/officeDocument/2006/relationships/image" Target="../media/image88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12" Type="http://schemas.openxmlformats.org/officeDocument/2006/relationships/image" Target="../media/image87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5" Type="http://schemas.openxmlformats.org/officeDocument/2006/relationships/image" Target="../media/image80.jpeg"/><Relationship Id="rId15" Type="http://schemas.openxmlformats.org/officeDocument/2006/relationships/image" Target="../media/image9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Relationship Id="rId14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gif"/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47.jpeg"/><Relationship Id="rId16" Type="http://schemas.openxmlformats.org/officeDocument/2006/relationships/image" Target="../media/image10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jpeg"/><Relationship Id="rId15" Type="http://schemas.openxmlformats.org/officeDocument/2006/relationships/image" Target="../media/image103.jpeg"/><Relationship Id="rId10" Type="http://schemas.openxmlformats.org/officeDocument/2006/relationships/image" Target="../media/image98.jpeg"/><Relationship Id="rId4" Type="http://schemas.openxmlformats.org/officeDocument/2006/relationships/image" Target="../media/image92.jpeg"/><Relationship Id="rId9" Type="http://schemas.openxmlformats.org/officeDocument/2006/relationships/image" Target="../media/image97.png"/><Relationship Id="rId14" Type="http://schemas.openxmlformats.org/officeDocument/2006/relationships/image" Target="../media/image10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ou22.ucoz.ru/projects/kaleydoskop_nov/image002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g-fotki.yandex.ru/get/5302/elena-voita.76/0_69a52_591aa1a7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zo.izmuroma.ru/images/p027_1_06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s008.radikal.ru/i304/1105/9f/169d609da3cf.jpg" TargetMode="External"/><Relationship Id="rId4" Type="http://schemas.openxmlformats.org/officeDocument/2006/relationships/hyperlink" Target="http://s013.radikal.ru/i324/1101/bf/3173dab69a74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hyperlink" Target="http://metodisty.ru/user_upload/05_2011/thumbs/130492421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hyperlink" Target="http://metodisty.ru/user_upload/05_2011/thumbs/1304924178.jpg" TargetMode="External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emf"/><Relationship Id="rId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ctrTitle" sz="quarter"/>
          </p:nvPr>
        </p:nvSpPr>
        <p:spPr>
          <a:xfrm>
            <a:off x="500063" y="785813"/>
            <a:ext cx="8072437" cy="5000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0000"/>
                </a:solidFill>
              </a:rPr>
              <a:t>ВЫБИРАЮ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950118" y="5085184"/>
            <a:ext cx="7343775" cy="1571636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sz="12600" dirty="0" smtClean="0">
                <a:solidFill>
                  <a:srgbClr val="FF0000"/>
                </a:solidFill>
              </a:rPr>
              <a:t>ЗДОРОВЫЙ ОБРАЗ ЖИЗНИ!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43375" y="0"/>
            <a:ext cx="8255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4357"/>
            <a:ext cx="86409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 w="10541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</a:rPr>
              <a:t>ГБОУ РТ «СОШ № 10 для детей с ОВЗ»</a:t>
            </a:r>
            <a:endParaRPr kumimoji="0" lang="ru-RU" sz="2000" b="1" i="0" u="none" strike="noStrike" kern="0" cap="none" spc="0" normalizeH="0" baseline="0" noProof="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57224" y="1428736"/>
            <a:ext cx="6642100" cy="4705350"/>
            <a:chOff x="839" y="1071"/>
            <a:chExt cx="4184" cy="2964"/>
          </a:xfrm>
        </p:grpSpPr>
        <p:pic>
          <p:nvPicPr>
            <p:cNvPr id="3" name="Picture 3" descr="j017795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39" y="1071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34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70" y="1706"/>
              <a:ext cx="1553" cy="232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" name="Прямоугольник 4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1341438"/>
            <a:ext cx="8748712" cy="5211762"/>
            <a:chOff x="249" y="845"/>
            <a:chExt cx="5511" cy="3283"/>
          </a:xfrm>
        </p:grpSpPr>
        <p:pic>
          <p:nvPicPr>
            <p:cNvPr id="3" name="Picture 3" descr="j014423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46" y="1979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8113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662" y="2750"/>
              <a:ext cx="2098" cy="1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4447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49" y="845"/>
              <a:ext cx="2304" cy="152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3850" y="1484313"/>
            <a:ext cx="8177213" cy="4924425"/>
            <a:chOff x="204" y="935"/>
            <a:chExt cx="5151" cy="3102"/>
          </a:xfrm>
        </p:grpSpPr>
        <p:pic>
          <p:nvPicPr>
            <p:cNvPr id="3" name="Picture 3" descr="j018266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935"/>
              <a:ext cx="2304" cy="15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4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701" y="1797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8523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88" y="2659"/>
              <a:ext cx="2067" cy="137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285728"/>
            <a:ext cx="38411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«Расшифровщик»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1285860"/>
          <a:ext cx="7225969" cy="1193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</a:tr>
              <a:tr h="665218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9" y="2714620"/>
          <a:ext cx="8786841" cy="884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4348" y="3643314"/>
            <a:ext cx="18469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Ключ:</a:t>
            </a:r>
            <a:endParaRPr lang="ru-RU" sz="4400" b="1" cap="none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4643446"/>
          <a:ext cx="609600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14414" y="1285860"/>
          <a:ext cx="7225969" cy="52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Ч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Ш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9" y="2714620"/>
          <a:ext cx="8786841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Я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14290"/>
            <a:ext cx="4564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наркомания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467600" cy="1104900"/>
          </a:xfrm>
        </p:spPr>
        <p:txBody>
          <a:bodyPr/>
          <a:lstStyle/>
          <a:p>
            <a:r>
              <a:rPr lang="ru-RU" sz="4800" dirty="0"/>
              <a:t>Наркомания - это смерть !</a:t>
            </a:r>
            <a:endParaRPr lang="ru-RU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620000" y="5181600"/>
          <a:ext cx="1066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Clip" r:id="rId3" imgW="790956" imgH="621792" progId="">
                  <p:embed/>
                </p:oleObj>
              </mc:Choice>
              <mc:Fallback>
                <p:oleObj name="Clip" r:id="rId3" imgW="790956" imgH="621792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5181600"/>
                        <a:ext cx="10668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8001000" y="3048000"/>
          <a:ext cx="7620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Clip" r:id="rId5" imgW="327028" imgH="974690" progId="">
                  <p:embed/>
                </p:oleObj>
              </mc:Choice>
              <mc:Fallback>
                <p:oleObj name="Clip" r:id="rId5" imgW="327028" imgH="97469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3048000"/>
                        <a:ext cx="76200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00400" y="2514600"/>
            <a:ext cx="2819400" cy="259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762000" y="3124200"/>
          <a:ext cx="762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Clip" r:id="rId7" imgW="327028" imgH="974690" progId="">
                  <p:embed/>
                </p:oleObj>
              </mc:Choice>
              <mc:Fallback>
                <p:oleObj name="Clip" r:id="rId7" imgW="327028" imgH="97469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124200"/>
                        <a:ext cx="76200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685800" y="5105400"/>
          <a:ext cx="13716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Clip" r:id="rId8" imgW="868680" imgH="1004011" progId="">
                  <p:embed/>
                </p:oleObj>
              </mc:Choice>
              <mc:Fallback>
                <p:oleObj name="Clip" r:id="rId8" imgW="868680" imgH="1004011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05400"/>
                        <a:ext cx="1371600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685800" y="1600200"/>
          <a:ext cx="10668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4" name="Clip" r:id="rId10" imgW="2598738" imgH="3284538" progId="">
                  <p:embed/>
                </p:oleObj>
              </mc:Choice>
              <mc:Fallback>
                <p:oleObj name="Clip" r:id="rId10" imgW="2598738" imgH="3284538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600200"/>
                        <a:ext cx="10668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3124200" y="2286000"/>
          <a:ext cx="35052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name="Clip" r:id="rId12" imgW="815743" imgH="620257" progId="">
                  <p:embed/>
                </p:oleObj>
              </mc:Choice>
              <mc:Fallback>
                <p:oleObj name="Clip" r:id="rId12" imgW="815743" imgH="620257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286000"/>
                        <a:ext cx="3505200" cy="34290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584325" y="3622675"/>
            <a:ext cx="1036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СПИД</a:t>
            </a:r>
            <a:endParaRPr lang="ru-RU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613525" y="3698875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Гепатит</a:t>
            </a:r>
            <a:endParaRPr lang="ru-RU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867400" y="571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Смерть</a:t>
            </a:r>
            <a:endParaRPr lang="ru-RU"/>
          </a:p>
        </p:txBody>
      </p:sp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 flipH="1">
          <a:off x="7772400" y="1600200"/>
          <a:ext cx="9906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name="Clip" r:id="rId14" imgW="858622" imgH="883310" progId="">
                  <p:embed/>
                </p:oleObj>
              </mc:Choice>
              <mc:Fallback>
                <p:oleObj name="Clip" r:id="rId14" imgW="858622" imgH="88331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7772400" y="1600200"/>
                        <a:ext cx="9906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7315200" y="1828800"/>
            <a:ext cx="14478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62600" y="175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Потомство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889125" y="17526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Повреждение мозга</a:t>
            </a:r>
            <a:endParaRPr lang="ru-RU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041525" y="5756275"/>
            <a:ext cx="215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Передозировка</a:t>
            </a:r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V="1">
            <a:off x="7391400" y="1676400"/>
            <a:ext cx="13716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33" grpId="0" autoUpdateAnimBg="0"/>
      <p:bldP spid="5136" grpId="0" autoUpdateAnimBg="0"/>
      <p:bldP spid="5137" grpId="0" autoUpdateAnimBg="0"/>
      <p:bldP spid="5140" grpId="0" animBg="1"/>
      <p:bldP spid="5141" grpId="0" autoUpdateAnimBg="0"/>
      <p:bldP spid="5143" grpId="0" autoUpdateAnimBg="0"/>
      <p:bldP spid="5144" grpId="0" autoUpdateAnimBg="0"/>
      <p:bldP spid="51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ctrTitle" sz="quarter"/>
          </p:nvPr>
        </p:nvSpPr>
        <p:spPr>
          <a:xfrm>
            <a:off x="500063" y="785813"/>
            <a:ext cx="8072437" cy="28573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0000"/>
                </a:solidFill>
              </a:rPr>
              <a:t>ЗДОРОВЬЕ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785787" y="4214818"/>
            <a:ext cx="7429552" cy="235745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В ВАШИХ</a:t>
            </a:r>
          </a:p>
          <a:p>
            <a:pPr eaLnBrk="1" hangingPunct="1"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РУКАХ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0"/>
            <a:ext cx="3000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ВАШЕ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uiExpand="1" build="p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1026" name="Picture 2" descr="C:\Documents and Settings\сэм\Рабочий стол\karamelka\материал по наркомании\5950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71546"/>
            <a:ext cx="1785949" cy="20184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286908" cy="78581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радости!</a:t>
            </a:r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  <a:effectLst/>
              </a:rPr>
              <a:t/>
            </a:r>
            <a:b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accent3"/>
                </a:solidFill>
                <a:effectLst/>
              </a:rPr>
            </a:br>
            <a:endParaRPr lang="ru-RU" dirty="0">
              <a:ln>
                <a:solidFill>
                  <a:srgbClr val="FF0000"/>
                </a:solidFill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1029" name="Picture 5" descr="C:\Program Files\Microsoft Office\CLIPART\PUB60COR\J0101863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00570"/>
            <a:ext cx="1714480" cy="2589705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CLIPART\PUB60COR\PH03425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428868"/>
            <a:ext cx="3143272" cy="2115979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CLIPART\PUB60COR\J02275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4000504"/>
            <a:ext cx="2498512" cy="3071810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CLIPART\PUB60COR\J01786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6248" y="2428868"/>
            <a:ext cx="2357454" cy="1610518"/>
          </a:xfrm>
          <a:prstGeom prst="rect">
            <a:avLst/>
          </a:prstGeom>
          <a:noFill/>
        </p:spPr>
      </p:pic>
      <p:pic>
        <p:nvPicPr>
          <p:cNvPr id="1030" name="Picture 6" descr="C:\Program Files\Microsoft Office\CLIPART\PUB60COR\J014901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43702" y="2786058"/>
            <a:ext cx="2678925" cy="178595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CLIPART\PUB60COR\J0101859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3000372"/>
            <a:ext cx="2245051" cy="1486307"/>
          </a:xfrm>
          <a:prstGeom prst="rect">
            <a:avLst/>
          </a:prstGeom>
          <a:noFill/>
        </p:spPr>
      </p:pic>
      <p:pic>
        <p:nvPicPr>
          <p:cNvPr id="4" name="Picture 5" descr="C:\Documents and Settings\сэм\Рабочий стол\karamelka\материал по наркомании\208140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4524198"/>
            <a:ext cx="1928826" cy="2574270"/>
          </a:xfrm>
          <a:prstGeom prst="rect">
            <a:avLst/>
          </a:prstGeom>
          <a:noFill/>
        </p:spPr>
      </p:pic>
      <p:pic>
        <p:nvPicPr>
          <p:cNvPr id="5" name="Picture 6" descr="C:\Documents and Settings\сэм\Рабочий стол\karamelka\материал по наркомании\145294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72066" y="3857628"/>
            <a:ext cx="2344737" cy="156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C:\Documents and Settings\сэм\Рабочий стол\karamelka\материал по наркомании\Child_radost_big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000628" y="5357826"/>
            <a:ext cx="2283288" cy="1776398"/>
          </a:xfrm>
          <a:prstGeom prst="rect">
            <a:avLst/>
          </a:prstGeom>
          <a:noFill/>
        </p:spPr>
      </p:pic>
      <p:pic>
        <p:nvPicPr>
          <p:cNvPr id="7" name="Picture 8" descr="C:\Documents and Settings\сэм\Рабочий стол\karamelka\материал по наркомании\userimgC04D7B4904E14FBB9C70CA6EA7EFE90C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295218" y="4572008"/>
            <a:ext cx="2043142" cy="2512061"/>
          </a:xfrm>
          <a:prstGeom prst="rect">
            <a:avLst/>
          </a:prstGeom>
          <a:noFill/>
        </p:spPr>
      </p:pic>
      <p:pic>
        <p:nvPicPr>
          <p:cNvPr id="1027" name="Picture 3" descr="C:\Documents and Settings\сэм\Рабочий стол\karamelka\материал по наркомании\1675405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858148" y="928670"/>
            <a:ext cx="1438873" cy="19161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2056" name="Picture 8" descr="C:\Program Files\Microsoft Office\CLIPART\PUB60COR\PH02810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3000372"/>
            <a:ext cx="3214710" cy="24875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вкуса!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2" name="Picture 4" descr="C:\Program Files\Microsoft Office\CLIPART\PUB60COR\J03829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429240"/>
            <a:ext cx="2000264" cy="1428760"/>
          </a:xfrm>
          <a:prstGeom prst="rect">
            <a:avLst/>
          </a:prstGeom>
          <a:noFill/>
        </p:spPr>
      </p:pic>
      <p:pic>
        <p:nvPicPr>
          <p:cNvPr id="2053" name="Picture 5" descr="C:\Program Files\Microsoft Office\CLIPART\PUB60COR\PH02755U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428868"/>
            <a:ext cx="1857388" cy="2405338"/>
          </a:xfrm>
          <a:prstGeom prst="rect">
            <a:avLst/>
          </a:prstGeom>
          <a:noFill/>
        </p:spPr>
      </p:pic>
      <p:pic>
        <p:nvPicPr>
          <p:cNvPr id="2054" name="Picture 6" descr="C:\Program Files\Microsoft Office\CLIPART\PUB60COR\PH02756U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1643050"/>
            <a:ext cx="1846264" cy="1428760"/>
          </a:xfrm>
          <a:prstGeom prst="rect">
            <a:avLst/>
          </a:prstGeom>
          <a:noFill/>
        </p:spPr>
      </p:pic>
      <p:pic>
        <p:nvPicPr>
          <p:cNvPr id="2055" name="Picture 7" descr="C:\Program Files\Microsoft Office\CLIPART\PUB60COR\PH02753U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4857760"/>
            <a:ext cx="2583390" cy="2000240"/>
          </a:xfrm>
          <a:prstGeom prst="rect">
            <a:avLst/>
          </a:prstGeom>
          <a:noFill/>
        </p:spPr>
      </p:pic>
      <p:pic>
        <p:nvPicPr>
          <p:cNvPr id="2057" name="Picture 9" descr="C:\Program Files\Microsoft Office\CLIPART\PUB60COR\PH02845G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000504"/>
            <a:ext cx="1193953" cy="1540199"/>
          </a:xfrm>
          <a:prstGeom prst="rect">
            <a:avLst/>
          </a:prstGeom>
          <a:noFill/>
        </p:spPr>
      </p:pic>
      <p:pic>
        <p:nvPicPr>
          <p:cNvPr id="2050" name="Picture 2" descr="C:\Program Files\Microsoft Office\CLIPART\PUB60COR\J0101866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1571612"/>
            <a:ext cx="1600079" cy="2433922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CLIPART\PUB60COR\J014537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28728" y="3071810"/>
            <a:ext cx="1413964" cy="933437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307354_6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14876" y="1500174"/>
            <a:ext cx="2286016" cy="1714512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537237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929058" y="5451587"/>
            <a:ext cx="2143140" cy="1406413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71653062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000232" y="5503910"/>
            <a:ext cx="1973674" cy="1354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C:\Documents and Settings\сэм\Рабочий стол\karamelka\материал по наркомании\1233849203_1204508109_1204304a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143768" y="4476774"/>
            <a:ext cx="1857356" cy="2381226"/>
          </a:xfrm>
          <a:prstGeom prst="rect">
            <a:avLst/>
          </a:prstGeom>
          <a:noFill/>
        </p:spPr>
      </p:pic>
      <p:pic>
        <p:nvPicPr>
          <p:cNvPr id="7" name="Picture 6" descr="C:\Documents and Settings\сэм\Рабочий стол\karamelka\материал по наркомании\20090213063019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142975" y="4000504"/>
            <a:ext cx="1883582" cy="1500198"/>
          </a:xfrm>
          <a:prstGeom prst="rect">
            <a:avLst/>
          </a:prstGeom>
          <a:noFill/>
        </p:spPr>
      </p:pic>
      <p:pic>
        <p:nvPicPr>
          <p:cNvPr id="8" name="Picture 7" descr="C:\Documents and Settings\сэм\Рабочий стол\karamelka\материал по наркомании\i.jpe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572264" y="2758696"/>
            <a:ext cx="2571736" cy="1924428"/>
          </a:xfrm>
          <a:prstGeom prst="rect">
            <a:avLst/>
          </a:prstGeom>
          <a:noFill/>
        </p:spPr>
      </p:pic>
      <p:pic>
        <p:nvPicPr>
          <p:cNvPr id="9" name="Picture 8" descr="C:\Documents and Settings\сэм\Рабочий стол\karamelka\материал по наркомании\img_16997652_4_0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786050" y="1571612"/>
            <a:ext cx="1905000" cy="1428750"/>
          </a:xfrm>
          <a:prstGeom prst="rect">
            <a:avLst/>
          </a:prstGeom>
          <a:noFill/>
        </p:spPr>
      </p:pic>
      <p:pic>
        <p:nvPicPr>
          <p:cNvPr id="10" name="Picture 9" descr="C:\Documents and Settings\сэм\Рабочий стол\karamelka\материал по наркомании\pancakes_with_salmon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7000892" y="1428736"/>
            <a:ext cx="2143108" cy="2143108"/>
          </a:xfrm>
          <a:prstGeom prst="rect">
            <a:avLst/>
          </a:prstGeom>
          <a:noFill/>
        </p:spPr>
      </p:pic>
      <p:pic>
        <p:nvPicPr>
          <p:cNvPr id="2058" name="Picture 10" descr="C:\Documents and Settings\сэм\Рабочий стол\karamelka\материал по наркомании\slide0009_image009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286644" y="5773572"/>
            <a:ext cx="1571635" cy="1084428"/>
          </a:xfrm>
          <a:prstGeom prst="rect">
            <a:avLst/>
          </a:prstGeom>
          <a:noFill/>
        </p:spPr>
      </p:pic>
      <p:pic>
        <p:nvPicPr>
          <p:cNvPr id="2059" name="Picture 11" descr="C:\Documents and Settings\сэм\Рабочий стол\karamelka\материал по наркомании\varenoe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5214942" y="4143380"/>
            <a:ext cx="1905231" cy="12668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3082" name="Picture 10" descr="C:\Program Files\Microsoft Office\CLIPART\PUB60COR\J01826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00306"/>
            <a:ext cx="3657600" cy="243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10715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цвета!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4" name="Picture 2" descr="C:\Program Files\Microsoft Office\CLIPART\PUB60COR\J0145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86058"/>
            <a:ext cx="2928926" cy="1933548"/>
          </a:xfrm>
          <a:prstGeom prst="rect">
            <a:avLst/>
          </a:prstGeom>
          <a:noFill/>
        </p:spPr>
      </p:pic>
      <p:pic>
        <p:nvPicPr>
          <p:cNvPr id="3075" name="Picture 3" descr="C:\Program Files\Microsoft Office\CLIPART\PUB60COR\J01461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08920" y="1571612"/>
            <a:ext cx="1935080" cy="3000285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CLIPART\PUB60COR\J01753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86400" y="4572008"/>
            <a:ext cx="3657600" cy="2451100"/>
          </a:xfrm>
          <a:prstGeom prst="rect">
            <a:avLst/>
          </a:prstGeom>
          <a:noFill/>
        </p:spPr>
      </p:pic>
      <p:pic>
        <p:nvPicPr>
          <p:cNvPr id="3079" name="Picture 7" descr="C:\Program Files\Microsoft Office\CLIPART\PUB60COR\J017845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724810"/>
            <a:ext cx="3428992" cy="2291948"/>
          </a:xfrm>
          <a:prstGeom prst="rect">
            <a:avLst/>
          </a:prstGeom>
          <a:noFill/>
        </p:spPr>
      </p:pic>
      <p:pic>
        <p:nvPicPr>
          <p:cNvPr id="3080" name="Picture 8" descr="C:\Program Files\Microsoft Office\CLIPART\PUB60COR\J017893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43372" y="1214422"/>
            <a:ext cx="1785950" cy="2241193"/>
          </a:xfrm>
          <a:prstGeom prst="rect">
            <a:avLst/>
          </a:prstGeom>
          <a:noFill/>
        </p:spPr>
      </p:pic>
      <p:pic>
        <p:nvPicPr>
          <p:cNvPr id="3081" name="Picture 9" descr="C:\Program Files\Microsoft Office\CLIPART\PUB60COR\J017996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28992" y="3429000"/>
            <a:ext cx="2309813" cy="3657600"/>
          </a:xfrm>
          <a:prstGeom prst="rect">
            <a:avLst/>
          </a:prstGeom>
          <a:noFill/>
        </p:spPr>
      </p:pic>
      <p:pic>
        <p:nvPicPr>
          <p:cNvPr id="3083" name="Picture 11" descr="C:\Program Files\Microsoft Office\CLIPART\PUB60COR\J034155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43570" y="2643182"/>
            <a:ext cx="1714512" cy="2402819"/>
          </a:xfrm>
          <a:prstGeom prst="rect">
            <a:avLst/>
          </a:prstGeom>
          <a:noFill/>
        </p:spPr>
      </p:pic>
      <p:pic>
        <p:nvPicPr>
          <p:cNvPr id="3084" name="Picture 12" descr="C:\Program Files\Microsoft Office\CLIPART\PUB60COR\PH01179J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1428736"/>
            <a:ext cx="2062844" cy="1357322"/>
          </a:xfrm>
          <a:prstGeom prst="rect">
            <a:avLst/>
          </a:prstGeom>
          <a:noFill/>
        </p:spPr>
      </p:pic>
      <p:pic>
        <p:nvPicPr>
          <p:cNvPr id="3085" name="Picture 13" descr="C:\Program Files\Microsoft Office\CLIPART\PUB60COR\PH01255G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3857628"/>
            <a:ext cx="1302161" cy="857256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df01a886847b38c6a0e2cdb2b98ceb94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929322" y="1500174"/>
            <a:ext cx="1357322" cy="1241950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1225903452_680099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1285860"/>
            <a:ext cx="2297320" cy="1528761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680098_G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72331" y="5634529"/>
            <a:ext cx="2071670" cy="13822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-214346" y="1142984"/>
            <a:ext cx="10072758" cy="928694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sz="126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Здоровье - …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-714412" y="1"/>
            <a:ext cx="10787138" cy="157161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«Формула здоровья»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3116"/>
            <a:ext cx="83140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это состояние физического,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 психологического и 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</a:rPr>
              <a:t>социального благополучия.</a:t>
            </a:r>
            <a:endParaRPr lang="ru-RU" sz="5400" dirty="0">
              <a:ln w="28575"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C:\Documents and Settings\сэм\Рабочий стол\karamelka\материал по наркомании\1717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57280"/>
            <a:ext cx="9286908" cy="7419151"/>
          </a:xfrm>
          <a:prstGeom prst="rect">
            <a:avLst/>
          </a:prstGeom>
          <a:noFill/>
        </p:spPr>
      </p:pic>
      <p:pic>
        <p:nvPicPr>
          <p:cNvPr id="4103" name="Picture 7" descr="C:\Program Files\Microsoft Office\CLIPART\PUB60COR\J01786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143248"/>
            <a:ext cx="2693308" cy="1778004"/>
          </a:xfrm>
          <a:prstGeom prst="rect">
            <a:avLst/>
          </a:prstGeom>
          <a:noFill/>
        </p:spPr>
      </p:pic>
      <p:pic>
        <p:nvPicPr>
          <p:cNvPr id="3" name="Picture 2" descr="C:\Documents and Settings\сэм\Рабочий стол\karamelka\материал по наркомании\7504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2571744"/>
            <a:ext cx="1428760" cy="1904749"/>
          </a:xfrm>
          <a:prstGeom prst="rect">
            <a:avLst/>
          </a:prstGeom>
          <a:noFill/>
        </p:spPr>
      </p:pic>
      <p:pic>
        <p:nvPicPr>
          <p:cNvPr id="6" name="Picture 5" descr="C:\Documents and Settings\сэм\Рабочий стол\karamelka\материал по наркомании\IMG_07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500174"/>
            <a:ext cx="2881306" cy="19208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Autofit/>
          </a:bodyPr>
          <a:lstStyle/>
          <a:p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В мире так много интересного!</a:t>
            </a:r>
            <a:endParaRPr lang="ru-RU" sz="44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 descr="C:\Program Files\Microsoft Office\CLIPART\PUB60COR\PH02398U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14346" y="1571612"/>
            <a:ext cx="2635292" cy="1744661"/>
          </a:xfrm>
          <a:prstGeom prst="rect">
            <a:avLst/>
          </a:prstGeom>
          <a:noFill/>
        </p:spPr>
      </p:pic>
      <p:pic>
        <p:nvPicPr>
          <p:cNvPr id="4099" name="Picture 3" descr="C:\Program Files\Microsoft Office\CLIPART\PUB60COR\PH01562U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114800"/>
            <a:ext cx="1816100" cy="2743200"/>
          </a:xfrm>
          <a:prstGeom prst="rect">
            <a:avLst/>
          </a:prstGeom>
          <a:noFill/>
        </p:spPr>
      </p:pic>
      <p:pic>
        <p:nvPicPr>
          <p:cNvPr id="4100" name="Picture 4" descr="C:\Program Files\Microsoft Office\CLIPART\PUB60COR\PH01478U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84" y="5041900"/>
            <a:ext cx="2743200" cy="1816100"/>
          </a:xfrm>
          <a:prstGeom prst="rect">
            <a:avLst/>
          </a:prstGeom>
          <a:noFill/>
        </p:spPr>
      </p:pic>
      <p:pic>
        <p:nvPicPr>
          <p:cNvPr id="4101" name="Picture 5" descr="C:\Program Files\Microsoft Office\CLIPART\PUB60COR\PH00780U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4902200"/>
            <a:ext cx="2743200" cy="1955800"/>
          </a:xfrm>
          <a:prstGeom prst="rect">
            <a:avLst/>
          </a:prstGeom>
          <a:noFill/>
        </p:spPr>
      </p:pic>
      <p:pic>
        <p:nvPicPr>
          <p:cNvPr id="4102" name="Picture 6" descr="C:\Program Files\Microsoft Office\CLIPART\PUB60COR\J030956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86572" y="3429000"/>
            <a:ext cx="2257428" cy="1610769"/>
          </a:xfrm>
          <a:prstGeom prst="rect">
            <a:avLst/>
          </a:prstGeom>
          <a:noFill/>
        </p:spPr>
      </p:pic>
      <p:pic>
        <p:nvPicPr>
          <p:cNvPr id="4104" name="Picture 8" descr="C:\Program Files\Microsoft Office\CLIPART\PUB60COR\J0101867.BMP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400800" y="1500174"/>
            <a:ext cx="2743200" cy="1854200"/>
          </a:xfrm>
          <a:prstGeom prst="rect">
            <a:avLst/>
          </a:prstGeom>
          <a:noFill/>
        </p:spPr>
      </p:pic>
      <p:pic>
        <p:nvPicPr>
          <p:cNvPr id="4105" name="Picture 9" descr="C:\Program Files\Microsoft Office\CLIPART\PUB60COR\J0101857.BMP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85918" y="4114800"/>
            <a:ext cx="1816100" cy="2743200"/>
          </a:xfrm>
          <a:prstGeom prst="rect">
            <a:avLst/>
          </a:prstGeom>
          <a:noFill/>
        </p:spPr>
      </p:pic>
      <p:pic>
        <p:nvPicPr>
          <p:cNvPr id="4107" name="Picture 11" descr="C:\Program Files\Microsoft Office\CLIPART\PUB60COR\BD19563_.GIF"/>
          <p:cNvPicPr>
            <a:picLocks noChangeAspect="1" noChangeArrowheads="1" noCrop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929586" y="5046332"/>
            <a:ext cx="1214414" cy="1811667"/>
          </a:xfrm>
          <a:prstGeom prst="rect">
            <a:avLst/>
          </a:prstGeom>
          <a:noFill/>
        </p:spPr>
      </p:pic>
      <p:pic>
        <p:nvPicPr>
          <p:cNvPr id="4" name="Picture 3" descr="C:\Documents and Settings\сэм\Рабочий стол\karamelka\материал по наркомании\08_pics_89750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2928934"/>
            <a:ext cx="2155814" cy="1434149"/>
          </a:xfrm>
          <a:prstGeom prst="rect">
            <a:avLst/>
          </a:prstGeom>
          <a:noFill/>
        </p:spPr>
      </p:pic>
      <p:pic>
        <p:nvPicPr>
          <p:cNvPr id="5" name="Picture 4" descr="C:\Documents and Settings\сэм\Рабочий стол\karamelka\материал по наркомании\20051213203727_7-otdyx2-2,5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357818" y="3357562"/>
            <a:ext cx="2022266" cy="1752599"/>
          </a:xfrm>
          <a:prstGeom prst="rect">
            <a:avLst/>
          </a:prstGeom>
          <a:noFill/>
        </p:spPr>
      </p:pic>
      <p:pic>
        <p:nvPicPr>
          <p:cNvPr id="7" name="Picture 6" descr="C:\Documents and Settings\сэм\Рабочий стол\karamelka\материал по наркомании\pp1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285984" y="1500174"/>
            <a:ext cx="1381118" cy="13811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1 из 1204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2000264" cy="3030703"/>
          </a:xfrm>
          <a:prstGeom prst="rect">
            <a:avLst/>
          </a:prstGeom>
          <a:noFill/>
        </p:spPr>
      </p:pic>
      <p:pic>
        <p:nvPicPr>
          <p:cNvPr id="14342" name="Picture 6" descr="Картинка 2 из 228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214423"/>
            <a:ext cx="3174072" cy="2500330"/>
          </a:xfrm>
          <a:prstGeom prst="rect">
            <a:avLst/>
          </a:prstGeom>
          <a:noFill/>
        </p:spPr>
      </p:pic>
      <p:pic>
        <p:nvPicPr>
          <p:cNvPr id="14344" name="Picture 8" descr="Картинка 10 из 1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7686" y="4071942"/>
            <a:ext cx="3929090" cy="2506363"/>
          </a:xfrm>
          <a:prstGeom prst="rect">
            <a:avLst/>
          </a:prstGeom>
          <a:noFill/>
        </p:spPr>
      </p:pic>
      <p:pic>
        <p:nvPicPr>
          <p:cNvPr id="14346" name="Picture 10" descr="Картинка 10 из 24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28860" y="1214422"/>
            <a:ext cx="3281356" cy="2464730"/>
          </a:xfrm>
          <a:prstGeom prst="rect">
            <a:avLst/>
          </a:prstGeom>
          <a:noFill/>
        </p:spPr>
      </p:pic>
      <p:pic>
        <p:nvPicPr>
          <p:cNvPr id="14348" name="Picture 12" descr="Картинка 1 из 285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14282" y="4357694"/>
            <a:ext cx="3510788" cy="22329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285728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закаливание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786182" y="1214422"/>
            <a:ext cx="44382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Пьянство есть упражнение 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 безумии.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                                  </a:t>
            </a:r>
            <a:r>
              <a:rPr lang="ru-RU" sz="2800" dirty="0">
                <a:solidFill>
                  <a:schemeClr val="bg1"/>
                </a:solidFill>
              </a:rPr>
              <a:t> Пифагор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0034" y="2500306"/>
            <a:ext cx="502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-Подавляет психику.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-Создает множество проблем.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-Делает зависимым.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-Разрушает организм.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-Лишает семьи.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-Проблемы с законом.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-Ранняя смерть.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7429520" y="4000504"/>
          <a:ext cx="1371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lip" r:id="rId4" imgW="789127" imgH="1001268" progId="">
                  <p:embed/>
                </p:oleObj>
              </mc:Choice>
              <mc:Fallback>
                <p:oleObj name="Clip" r:id="rId4" imgW="789127" imgH="1001268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20" y="4000504"/>
                        <a:ext cx="1371600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643570" y="2285992"/>
          <a:ext cx="14478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6" imgW="550469" imgH="1913839" progId="">
                  <p:embed/>
                </p:oleObj>
              </mc:Choice>
              <mc:Fallback>
                <p:oleObj name="Clip" r:id="rId6" imgW="550469" imgH="1913839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285992"/>
                        <a:ext cx="1447800" cy="375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000232" y="285728"/>
            <a:ext cx="5357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алкоголизм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526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«Дополните пословицу»</a:t>
            </a:r>
            <a:endParaRPr lang="ru-RU" sz="54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71612"/>
            <a:ext cx="79295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Пьяному море по колено, а лужа по …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643315"/>
            <a:ext cx="1714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добра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285992"/>
            <a:ext cx="77152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Что у трезвого на уме, у пьяного на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3000372"/>
            <a:ext cx="72866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С хмелём </a:t>
            </a:r>
            <a:r>
              <a:rPr lang="ru-RU" sz="36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познаться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, с честью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643314"/>
            <a:ext cx="57150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Пить до дна – не видать …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2143116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языке </a:t>
            </a:r>
            <a:endParaRPr lang="ru-RU" sz="44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1500174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уши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</a:t>
            </a:r>
            <a:endParaRPr lang="ru-RU" sz="36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2928934"/>
            <a:ext cx="30003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расстаться</a:t>
            </a:r>
            <a:endParaRPr lang="ru-RU" sz="4400" b="1" cap="all" spc="0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357554" y="5000636"/>
          <a:ext cx="2000264" cy="1652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lip" r:id="rId3" imgW="3950208" imgH="2285205" progId="">
                  <p:embed/>
                </p:oleObj>
              </mc:Choice>
              <mc:Fallback>
                <p:oleObj name="Clip" r:id="rId3" imgW="3950208" imgH="2285205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5000636"/>
                        <a:ext cx="2000264" cy="16523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8" y="4140829"/>
          <a:ext cx="2347914" cy="1593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lip" r:id="rId5" imgW="2847975" imgH="3162300" progId="">
                  <p:embed/>
                </p:oleObj>
              </mc:Choice>
              <mc:Fallback>
                <p:oleObj name="Clip" r:id="rId5" imgW="2847975" imgH="31623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4140829"/>
                        <a:ext cx="2347914" cy="15932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57158" y="4429131"/>
          <a:ext cx="1857388" cy="1945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lip" r:id="rId7" imgW="1884363" imgH="1851025" progId="">
                  <p:embed/>
                </p:oleObj>
              </mc:Choice>
              <mc:Fallback>
                <p:oleObj name="Clip" r:id="rId7" imgW="1884363" imgH="1851025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4429131"/>
                        <a:ext cx="1857388" cy="19458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4714884"/>
            <a:ext cx="1714512" cy="1881198"/>
          </a:xfrm>
          <a:prstGeom prst="rect">
            <a:avLst/>
          </a:prstGeom>
          <a:noFill/>
        </p:spPr>
      </p:pic>
      <p:pic>
        <p:nvPicPr>
          <p:cNvPr id="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643050"/>
            <a:ext cx="1714512" cy="1871650"/>
          </a:xfrm>
          <a:prstGeom prst="rect">
            <a:avLst/>
          </a:prstGeom>
          <a:noFill/>
        </p:spPr>
      </p:pic>
      <p:pic>
        <p:nvPicPr>
          <p:cNvPr id="4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4857760"/>
            <a:ext cx="1714480" cy="1714512"/>
          </a:xfrm>
          <a:prstGeom prst="rect">
            <a:avLst/>
          </a:prstGeom>
          <a:noFill/>
        </p:spPr>
      </p:pic>
      <p:pic>
        <p:nvPicPr>
          <p:cNvPr id="5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4786322"/>
            <a:ext cx="1643074" cy="1714512"/>
          </a:xfrm>
          <a:prstGeom prst="rect">
            <a:avLst/>
          </a:prstGeom>
          <a:noFill/>
        </p:spPr>
      </p:pic>
      <p:pic>
        <p:nvPicPr>
          <p:cNvPr id="6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4786322"/>
            <a:ext cx="1800233" cy="1714512"/>
          </a:xfrm>
          <a:prstGeom prst="rect">
            <a:avLst/>
          </a:prstGeom>
          <a:noFill/>
        </p:spPr>
      </p:pic>
      <p:pic>
        <p:nvPicPr>
          <p:cNvPr id="8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58082" y="1643050"/>
            <a:ext cx="1643074" cy="1819284"/>
          </a:xfrm>
          <a:prstGeom prst="rect">
            <a:avLst/>
          </a:prstGeom>
          <a:noFill/>
        </p:spPr>
      </p:pic>
      <p:pic>
        <p:nvPicPr>
          <p:cNvPr id="10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06" y="1643050"/>
            <a:ext cx="1714512" cy="1876871"/>
          </a:xfrm>
          <a:prstGeom prst="rect">
            <a:avLst/>
          </a:prstGeom>
          <a:noFill/>
        </p:spPr>
      </p:pic>
      <p:pic>
        <p:nvPicPr>
          <p:cNvPr id="11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0694" y="1643050"/>
            <a:ext cx="1714512" cy="1863600"/>
          </a:xfrm>
          <a:prstGeom prst="rect">
            <a:avLst/>
          </a:prstGeom>
          <a:noFill/>
        </p:spPr>
      </p:pic>
      <p:pic>
        <p:nvPicPr>
          <p:cNvPr id="12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5008" y="4786322"/>
            <a:ext cx="1571636" cy="1809736"/>
          </a:xfrm>
          <a:prstGeom prst="rect">
            <a:avLst/>
          </a:prstGeom>
          <a:noFill/>
        </p:spPr>
      </p:pic>
      <p:pic>
        <p:nvPicPr>
          <p:cNvPr id="1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857356" y="1643050"/>
            <a:ext cx="1643074" cy="189199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71670" y="142852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Режим дня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295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1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143900" y="4071942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2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4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5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4363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4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576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3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0029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6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95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7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8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24" y="3929066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9</a:t>
            </a:r>
            <a:endParaRPr lang="ru-RU" sz="36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71736" y="4000504"/>
            <a:ext cx="714348" cy="5788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  <a:effectLst/>
              </a:rPr>
              <a:t>10</a:t>
            </a:r>
            <a:endParaRPr lang="ru-RU" sz="2800" b="1" cap="none" spc="0" dirty="0">
              <a:ln w="9525">
                <a:solidFill>
                  <a:sysClr val="windowText" lastClr="000000"/>
                </a:solidFill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pic>
        <p:nvPicPr>
          <p:cNvPr id="3078" name="Picture 6" descr="000803_1055_5842_vnv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538" y="3716338"/>
            <a:ext cx="1738312" cy="2846387"/>
          </a:xfrm>
          <a:prstGeom prst="rect">
            <a:avLst/>
          </a:prstGeom>
          <a:noFill/>
        </p:spPr>
      </p:pic>
      <p:pic>
        <p:nvPicPr>
          <p:cNvPr id="3079" name="Picture 7" descr="000803_1055_6420_vnv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53364">
            <a:off x="6953250" y="1484313"/>
            <a:ext cx="2190750" cy="3232150"/>
          </a:xfrm>
          <a:prstGeom prst="rect">
            <a:avLst/>
          </a:prstGeom>
          <a:noFill/>
        </p:spPr>
      </p:pic>
      <p:pic>
        <p:nvPicPr>
          <p:cNvPr id="3080" name="Picture 8" descr="000803_1069_5279_vnvv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404813"/>
            <a:ext cx="1876425" cy="3011487"/>
          </a:xfrm>
          <a:prstGeom prst="rect">
            <a:avLst/>
          </a:prstGeom>
          <a:noFill/>
        </p:spPr>
      </p:pic>
      <p:pic>
        <p:nvPicPr>
          <p:cNvPr id="3081" name="Picture 9" descr="000803_1069_5353_vnvv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3933825"/>
            <a:ext cx="2643187" cy="278923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3108" y="357166"/>
            <a:ext cx="678685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Активный образ жизни,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928670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Болезни, связанные с </a:t>
            </a:r>
            <a:r>
              <a:rPr lang="ru-RU" sz="4800" dirty="0"/>
              <a:t>курением</a:t>
            </a:r>
            <a:endParaRPr lang="ru-RU" dirty="0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6948488" y="3716338"/>
          <a:ext cx="1655762" cy="266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lip" r:id="rId3" imgW="2438400" imgH="4770438" progId="">
                  <p:embed/>
                </p:oleObj>
              </mc:Choice>
              <mc:Fallback>
                <p:oleObj name="Clip" r:id="rId3" imgW="2438400" imgH="4770438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3716338"/>
                        <a:ext cx="1655762" cy="2665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752600" y="4191000"/>
          <a:ext cx="209867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Clip" r:id="rId5" imgW="2863850" imgH="3405188" progId="">
                  <p:embed/>
                </p:oleObj>
              </mc:Choice>
              <mc:Fallback>
                <p:oleObj name="Clip" r:id="rId5" imgW="2863850" imgH="3405188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191000"/>
                        <a:ext cx="2098675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762000" y="1676400"/>
          <a:ext cx="2514600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lip" r:id="rId7" imgW="4495800" imgH="3344863" progId="">
                  <p:embed/>
                </p:oleObj>
              </mc:Choice>
              <mc:Fallback>
                <p:oleObj name="Clip" r:id="rId7" imgW="4495800" imgH="3344863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76400"/>
                        <a:ext cx="2514600" cy="220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3124200" y="1600200"/>
            <a:ext cx="3276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3505200" y="1600200"/>
            <a:ext cx="2895600" cy="312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324600" y="1524000"/>
            <a:ext cx="838200" cy="3200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565525" y="2555875"/>
            <a:ext cx="136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Бронхит,</a:t>
            </a:r>
          </a:p>
          <a:p>
            <a:r>
              <a:rPr lang="ru-RU"/>
              <a:t>эмфизит,</a:t>
            </a:r>
          </a:p>
          <a:p>
            <a:r>
              <a:rPr lang="ru-RU"/>
              <a:t>рак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403725" y="4232275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Инфаркт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705600" y="1793875"/>
            <a:ext cx="2438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Болезни</a:t>
            </a:r>
          </a:p>
          <a:p>
            <a:r>
              <a:rPr lang="ru-RU"/>
              <a:t>желудка и</a:t>
            </a:r>
          </a:p>
          <a:p>
            <a:r>
              <a:rPr lang="ru-RU"/>
              <a:t>12-типерстной</a:t>
            </a:r>
          </a:p>
          <a:p>
            <a:r>
              <a:rPr lang="ru-RU"/>
              <a:t>кишки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0"/>
            <a:ext cx="52399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табакокурение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20" grpId="1" animBg="1"/>
      <p:bldP spid="13321" grpId="1" animBg="1"/>
      <p:bldP spid="13322" grpId="0" animBg="1"/>
      <p:bldP spid="13324" grpId="0" autoUpdateAnimBg="0"/>
      <p:bldP spid="1332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43174" y="2071678"/>
            <a:ext cx="5832475" cy="4176712"/>
            <a:chOff x="612" y="1207"/>
            <a:chExt cx="4763" cy="2691"/>
          </a:xfrm>
        </p:grpSpPr>
        <p:pic>
          <p:nvPicPr>
            <p:cNvPr id="3" name="Picture 3" descr="j017795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1207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79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35" y="2205"/>
              <a:ext cx="2540" cy="169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5" name="Picture 8" descr="C:\Documents and Settings\сэм\Рабочий стол\karamelka\материал по наркомании\img_16997652_4_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071545"/>
            <a:ext cx="2928958" cy="21967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296</Words>
  <Application>Microsoft Office PowerPoint</Application>
  <PresentationFormat>Экран (4:3)</PresentationFormat>
  <Paragraphs>167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Clip</vt:lpstr>
      <vt:lpstr> ВЫБИРАЮ</vt:lpstr>
      <vt:lpstr>«Формула здоровья»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Болезни, связанные с курением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Наркомания - это смерть !</vt:lpstr>
      <vt:lpstr> ЗДОРОВЬЕ</vt:lpstr>
      <vt:lpstr>В мире так много радости! </vt:lpstr>
      <vt:lpstr>В мире так много вкуса!</vt:lpstr>
      <vt:lpstr>В мире так много цвета!</vt:lpstr>
      <vt:lpstr>В мире так много интересного!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2011-10-01T17:44:43Z</dcterms:created>
  <dcterms:modified xsi:type="dcterms:W3CDTF">2020-09-30T07:59:37Z</dcterms:modified>
</cp:coreProperties>
</file>