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72" r:id="rId3"/>
    <p:sldId id="257" r:id="rId4"/>
    <p:sldId id="260" r:id="rId5"/>
    <p:sldId id="27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B0804-5728-4143-9FE1-A49A42717A7D}" type="datetimeFigureOut">
              <a:rPr lang="ru-RU" smtClean="0"/>
              <a:pPr/>
              <a:t>01.10.2020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D485A-E5DD-415C-A7C1-C12FF07454C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154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\Desktop\конкурс\фо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219200"/>
            <a:ext cx="9144000" cy="2209799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Методическое сопровождение педагогов, </a:t>
            </a:r>
            <a:r>
              <a:rPr lang="ru-RU" sz="3600" b="1" dirty="0" err="1" smtClean="0">
                <a:solidFill>
                  <a:schemeClr val="bg1"/>
                </a:solidFill>
                <a:latin typeface="Monotype Corsiva" pitchFamily="66" charset="0"/>
              </a:rPr>
              <a:t>ответветственных</a:t>
            </a:r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  </a:t>
            </a:r>
            <a:b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за</a:t>
            </a:r>
            <a:r>
              <a:rPr lang="ru-RU" sz="3600" b="1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преемственность детского сада и школы</a:t>
            </a:r>
            <a:b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в вопросах безопасности детей на дорогах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8915400" cy="9144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ГБОУ  начальная школа – детский сад № 620</a:t>
            </a:r>
            <a:b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Центрального района Санкт-Петербурга  «РОСТОК»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9262414624_e750410ce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2087" y="0"/>
            <a:ext cx="1761913" cy="17372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5562600" y="6324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Методист ГБОУ 620 М.С. Лелло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\Desktop\конкурс\фо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152400"/>
            <a:ext cx="9144000" cy="2819401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Monotype Corsiva" pitchFamily="66" charset="0"/>
              </a:rPr>
              <a:t>Направляющие принципы преемственности:</a:t>
            </a:r>
            <a:endParaRPr lang="ru-RU" sz="32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2400" y="2042047"/>
            <a:ext cx="8763000" cy="2758553"/>
          </a:xfrm>
        </p:spPr>
        <p:txBody>
          <a:bodyPr>
            <a:noAutofit/>
          </a:bodyPr>
          <a:lstStyle/>
          <a:p>
            <a:pPr marL="457200" indent="-457200" algn="l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Четкое соответствие действующему законодательству;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Повышение методического и инновационного потенциала;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Индивидуальные траектории обучения и воспитания: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- от дошкольника дошкольнику;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- от младшего школьника дошкольнику;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- от выпускника НШ младшему школьнику;</a:t>
            </a:r>
            <a:b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- взаимодействие с районными ДМОО;</a:t>
            </a:r>
          </a:p>
          <a:p>
            <a:pPr marL="457200" indent="-457200" algn="l"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Расширение социального партнерства с родителями</a:t>
            </a:r>
            <a:r>
              <a:rPr lang="ru-RU" sz="2000" dirty="0">
                <a:solidFill>
                  <a:schemeClr val="bg1"/>
                </a:solidFill>
                <a:latin typeface="Monotype Corsiva" pitchFamily="66" charset="0"/>
              </a:rPr>
              <a:t>, коллегами, организациями и учреждениями, </a:t>
            </a: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 заинтересованными </a:t>
            </a:r>
            <a:r>
              <a:rPr lang="ru-RU" sz="2000" dirty="0">
                <a:solidFill>
                  <a:schemeClr val="bg1"/>
                </a:solidFill>
                <a:latin typeface="Monotype Corsiva" pitchFamily="66" charset="0"/>
              </a:rPr>
              <a:t>в решении проблем </a:t>
            </a:r>
            <a:r>
              <a:rPr lang="ru-RU" sz="2000" dirty="0" smtClean="0">
                <a:solidFill>
                  <a:schemeClr val="bg1"/>
                </a:solidFill>
                <a:latin typeface="Monotype Corsiva" pitchFamily="66" charset="0"/>
              </a:rPr>
              <a:t>по ПДДТТ и БДД.</a:t>
            </a:r>
            <a:endParaRPr lang="ru-RU" sz="2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9262414624_e750410ce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2087" y="0"/>
            <a:ext cx="1761913" cy="173724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03283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\Desktop\конкурс\фо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Методическое сопровождение педагогов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10" name="Содержимое 9" descr="C3p-KR_8r9U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242604"/>
            <a:ext cx="3280875" cy="2186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XPNuLKAJqNs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0" y="1504950"/>
            <a:ext cx="2260600" cy="3390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400" y="1524000"/>
            <a:ext cx="2514600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505200"/>
            <a:ext cx="3048000" cy="2095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\Desktop\конкурс\фо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36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Monotype Corsiva" pitchFamily="66" charset="0"/>
              </a:rPr>
              <a:t>Схема управления и взаимодействия процессом обучения 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БДТ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3481" y="1371600"/>
            <a:ext cx="4237038" cy="23157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 descr="дети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4066" y="3352800"/>
            <a:ext cx="27432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1719263" cy="223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1350" y="1262278"/>
            <a:ext cx="1535750" cy="2090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0381" y="3886199"/>
            <a:ext cx="3023666" cy="183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145" y="3198812"/>
            <a:ext cx="2970255" cy="198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\Desktop\конкурс\фо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81000" y="457200"/>
            <a:ext cx="8305800" cy="12954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34000" y="1371600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81400" y="35814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                                     </a:t>
            </a:r>
            <a:endParaRPr lang="ru-RU" sz="2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9600" y="609600"/>
            <a:ext cx="106341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1524000"/>
            <a:ext cx="7870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endParaRPr lang="ru-RU" dirty="0" smtClean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7038" y="-681038"/>
            <a:ext cx="9998076" cy="822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893332"/>
            <a:ext cx="5090045" cy="2590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379205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304800"/>
            <a:ext cx="563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«Не воспитывайте детей, они все равно будут 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похожи на Вас, воспитывайте себя»</a:t>
            </a:r>
            <a:b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                                  /Английская пословица/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5867400" y="3188732"/>
            <a:ext cx="2764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Спасибо за внимание!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67200" y="4484133"/>
            <a:ext cx="48886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Методист,</a:t>
            </a:r>
            <a:b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ответственный за профилактику ДДТТ и БДД</a:t>
            </a:r>
            <a:b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М.С. </a:t>
            </a:r>
            <a:r>
              <a:rPr lang="ru-RU" dirty="0" err="1" smtClean="0">
                <a:solidFill>
                  <a:schemeClr val="bg1"/>
                </a:solidFill>
                <a:latin typeface="Monotype Corsiva" pitchFamily="66" charset="0"/>
              </a:rPr>
              <a:t>Лелло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438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66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Методическое сопровождение педагогов, ответветственных   за преемственность детского сада и школы в вопросах безопасности детей на дорогах</vt:lpstr>
      <vt:lpstr>Направляющие принципы преемственности:</vt:lpstr>
      <vt:lpstr>Методическое сопровождение педагогов</vt:lpstr>
      <vt:lpstr>Схема управления и взаимодействия процессом обучения БДТ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Маршрутная карта                         класса</dc:title>
  <dc:creator>Марик</dc:creator>
  <cp:lastModifiedBy>1</cp:lastModifiedBy>
  <cp:revision>34</cp:revision>
  <dcterms:created xsi:type="dcterms:W3CDTF">2016-12-20T05:25:44Z</dcterms:created>
  <dcterms:modified xsi:type="dcterms:W3CDTF">2020-10-01T16:43:42Z</dcterms:modified>
</cp:coreProperties>
</file>