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60" r:id="rId5"/>
    <p:sldId id="268" r:id="rId6"/>
    <p:sldId id="273" r:id="rId7"/>
    <p:sldId id="276" r:id="rId8"/>
    <p:sldId id="270" r:id="rId9"/>
    <p:sldId id="277" r:id="rId10"/>
    <p:sldId id="267" r:id="rId11"/>
    <p:sldId id="258" r:id="rId12"/>
    <p:sldId id="266" r:id="rId13"/>
    <p:sldId id="259" r:id="rId14"/>
    <p:sldId id="272" r:id="rId15"/>
    <p:sldId id="278" r:id="rId16"/>
    <p:sldId id="261" r:id="rId17"/>
    <p:sldId id="274" r:id="rId18"/>
    <p:sldId id="275" r:id="rId19"/>
    <p:sldId id="262" r:id="rId20"/>
    <p:sldId id="264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37E9C4A-96CF-4F1A-9225-B3C863991734}" type="datetimeFigureOut">
              <a:rPr lang="ru-RU" smtClean="0"/>
              <a:t>02.10.2020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277D5C-7055-49B9-A4B7-DC95294EF6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межполушарное взаимодействие у дете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61765"/>
            <a:ext cx="2952328" cy="304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12968" cy="165618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Муниципальное бюджетное общеобразовательное учреждение </a:t>
            </a:r>
            <a:br>
              <a:rPr lang="ru-RU" sz="2200" dirty="0" smtClean="0"/>
            </a:br>
            <a:r>
              <a:rPr lang="ru-RU" sz="2200" dirty="0" smtClean="0"/>
              <a:t>«Детский сад №459 </a:t>
            </a:r>
            <a:r>
              <a:rPr lang="ru-RU" sz="2200" dirty="0" err="1" smtClean="0"/>
              <a:t>г.Челябинска</a:t>
            </a:r>
            <a:r>
              <a:rPr lang="ru-RU" sz="2200" dirty="0" smtClean="0"/>
              <a:t>»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5048" y="1484783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Развитие межполушарного взаимодействия как способ стимуляции интеллектуальной деятельности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465313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высшей категории</a:t>
            </a:r>
          </a:p>
          <a:p>
            <a:r>
              <a:rPr lang="ru-RU" b="1" dirty="0" err="1" smtClean="0"/>
              <a:t>Гекк</a:t>
            </a:r>
            <a:r>
              <a:rPr lang="ru-RU" b="1" dirty="0" smtClean="0"/>
              <a:t> Виктория Евгеньевна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0383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3.googleusercontent.com/6q_xQiNZO3XXZ5J00QvzpAyW6En-fqgnbNGrr1-8yOh4UU9ORfBtcw3WCMuC9QyOXSSJQGmQK-Vo0DW-5pp673KtC9r6gThsTSDKkQaly1nt5WBsc6-pBfO8Qn42S2CgyWn70f-RXFotGsAFPSoaNoSuly3Js9S2gRM2VHoGEHW07W2c4JP4pjTWekh367RlTyzCimuL6jZkS5LheIpy1z_2mlkYYRBB485qWA1bWHzeH0Y4gebuhrxfmzuup_B6vqkC-93TTMf4bQXRHMLjLrFPReYLK1UABzdvzYWuC9YxuB1gRolcYwOXgNpvp7PWcowGs9xN42jDOdkA_IpSQ7QUBkB8YnI8FEw-zfGgCbLl0dkaZLIedUcV16KabJl0Kqj1uifCGUmJ0oQPrPaCFxRZ_l2Qas02qjQNL_cfbcD0A3FlaaZCIObRB2mzn_C6TueEKBBXcxL6npwB95Hnnp2zvpH1IhKnvUmP53tIgVOfk-3ypoUtm9M7Rizhruewd9VoEUUjgLvRYnX06gmmjQR-MwALGnMPdT_Wvmjr3yum0x4ZfOQEMRk-bitAcncYPDP45A9BlZ09fY5dewph2nk6DVK6PDWJa-hPRLKvLbthR10RSAhtNskqUDd1GdYMgEK375VVG9tHo1VM6beTw0Z1Z1Qnc_Lz66RMerr2kGnkkb2TrYlscVl8=w456-h608-no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692696"/>
            <a:ext cx="5532040" cy="592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4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межполушарное взаимодейств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9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межполушарное взаимодейств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Картинки по запросу межполушарное взаимодейств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191704"/>
            <a:ext cx="8444852" cy="63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700" b="79300" l="900" r="9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21025">
            <a:off x="-25840" y="1567465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052736"/>
            <a:ext cx="51125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32656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ТРЕНАЖЕРЫ ДЛЯ РАЗВИТИЯ МЕЖПОЛУШАРНОГО ВЗАИМОДЕЙСТВИЯ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Картинки по запросу тренажер для межполушарного взаимодейств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03" y="1268760"/>
            <a:ext cx="4459256" cy="46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77339"/>
            <a:ext cx="4183342" cy="418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34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70302-222-h-926085.c.cdn77.org/wa-data/public/shop/products/74/48/114874/images/101062/101062.9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0486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870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межполушарное взаимодейств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7488"/>
            <a:ext cx="8120134" cy="608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36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69383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668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747710" cy="642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067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un9-25.userapi.com/c855332/v855332182/46593/7FbtxClByN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1509"/>
            <a:ext cx="3742122" cy="661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332656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КУЛАК, РЕБРО, ЛАДОНЬ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5565" y="2304262"/>
            <a:ext cx="36724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ЛЕКСИЧЕСКАЯ ТЕМА «ОДЕЖДА/ОБУВЬ»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Посчитаем </a:t>
            </a:r>
            <a:r>
              <a:rPr lang="ru-RU" sz="2400" b="1" dirty="0"/>
              <a:t>в первый раз,</a:t>
            </a:r>
          </a:p>
          <a:p>
            <a:r>
              <a:rPr lang="ru-RU" sz="2400" b="1" dirty="0"/>
              <a:t>Сколько обуви у нас.</a:t>
            </a:r>
            <a:r>
              <a:rPr lang="ru-RU" sz="2400" b="1" i="1" dirty="0"/>
              <a:t> </a:t>
            </a:r>
            <a:endParaRPr lang="ru-RU" sz="2400" b="1" i="1" dirty="0" smtClean="0"/>
          </a:p>
          <a:p>
            <a:r>
              <a:rPr lang="ru-RU" sz="2400" b="1" dirty="0" smtClean="0"/>
              <a:t>Туфли</a:t>
            </a:r>
            <a:r>
              <a:rPr lang="ru-RU" sz="2400" b="1" dirty="0"/>
              <a:t>, тапочки, сапожки</a:t>
            </a:r>
          </a:p>
          <a:p>
            <a:r>
              <a:rPr lang="ru-RU" sz="2400" b="1" dirty="0"/>
              <a:t>Для Наташки и Серёжки,</a:t>
            </a:r>
          </a:p>
          <a:p>
            <a:r>
              <a:rPr lang="ru-RU" sz="2400" b="1" dirty="0"/>
              <a:t>Да ещё ботинки</a:t>
            </a:r>
          </a:p>
          <a:p>
            <a:r>
              <a:rPr lang="ru-RU" sz="2400" b="1" dirty="0"/>
              <a:t>Для нашей </a:t>
            </a:r>
            <a:r>
              <a:rPr lang="ru-RU" sz="2400" b="1" dirty="0" err="1"/>
              <a:t>Валентинки</a:t>
            </a:r>
            <a:r>
              <a:rPr lang="ru-RU" sz="2400" b="1" dirty="0"/>
              <a:t>, </a:t>
            </a:r>
          </a:p>
          <a:p>
            <a:r>
              <a:rPr lang="ru-RU" sz="2400" b="1" dirty="0"/>
              <a:t>А вот эти валенки</a:t>
            </a:r>
          </a:p>
          <a:p>
            <a:r>
              <a:rPr lang="ru-RU" sz="2400" b="1" dirty="0"/>
              <a:t>Для малышки </a:t>
            </a:r>
            <a:r>
              <a:rPr lang="ru-RU" sz="2400" b="1" dirty="0" err="1"/>
              <a:t>Галеньки</a:t>
            </a:r>
            <a:r>
              <a:rPr lang="ru-RU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91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tcloud3.ams3.digitaloceanspaces.com/slides/pics/001/374/999/original/Slide3.jpg?1480281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8941"/>
            <a:ext cx="8892480" cy="666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692696"/>
            <a:ext cx="3816424" cy="13681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68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межполушарное взаимодейств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4862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2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межполушарное взаимодействие у дете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61765"/>
            <a:ext cx="2952328" cy="304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12968" cy="165618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Муниципальное бюджетное общеобразовательное учреждение </a:t>
            </a:r>
            <a:br>
              <a:rPr lang="ru-RU" sz="2200" dirty="0" smtClean="0"/>
            </a:br>
            <a:r>
              <a:rPr lang="ru-RU" sz="2200" dirty="0" smtClean="0"/>
              <a:t>«Детский сад №459 </a:t>
            </a:r>
            <a:r>
              <a:rPr lang="ru-RU" sz="2200" dirty="0" err="1" smtClean="0"/>
              <a:t>г.Челябинска</a:t>
            </a:r>
            <a:r>
              <a:rPr lang="ru-RU" sz="2200" dirty="0" smtClean="0"/>
              <a:t>»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5048" y="1484783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Развитие межполушарного взаимодействия как способ стимуляции интеллектуальной деятельности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465313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высшей категории</a:t>
            </a:r>
          </a:p>
          <a:p>
            <a:r>
              <a:rPr lang="ru-RU" b="1" dirty="0" err="1" smtClean="0"/>
              <a:t>Гекк</a:t>
            </a:r>
            <a:r>
              <a:rPr lang="ru-RU" b="1" dirty="0" smtClean="0"/>
              <a:t> Виктория Евгеньевна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86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layer.myshared.ru/4/196314/slides/slide_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437" y="548680"/>
            <a:ext cx="854843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4225111" cy="311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и по запросу межполушарное взаимодейств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427240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647" y="79186"/>
            <a:ext cx="4343841" cy="375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420" y="3717032"/>
            <a:ext cx="4235208" cy="296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6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79" y="308182"/>
            <a:ext cx="4536504" cy="641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683" y="765240"/>
            <a:ext cx="422509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75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9248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906" y="2780928"/>
            <a:ext cx="4844094" cy="382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047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5348" y="2862786"/>
            <a:ext cx="546516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3" y="260648"/>
            <a:ext cx="40727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855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lh3.googleusercontent.com/AasecZoTGiB8TkoaIfBhrkzRvK_lwaoYwtgtaWlBporuKfU_EA03KsQVQRgwFpjyfL9cmFBWK3JL5iTmn4pov5BCy-tOT61mg9FB1DPfpoJUoLA2wbQVrcK9VNAl4cl-96zXBq0EmiPvAEk0KGF3KPJA824ZwuJNlfhCf3mNilP6TOx8YHphiqbSFfVlvbNMKBWSz-aohMrsM1XUQr9mZ-ocsbJP8miAGuWq3LBZUQRK6IDG-EdWV-Ui3ZxkhtY2L2ETH7D8f9JRoYZ5rH8IxbTk_DMVQJw4EqMiwy5kbjYvZctaBa69MC8ycU5NwUBNTwZoPPsOkhmopOPWjpx8nItslWxmFChLeJ77Zr2eJ6Oe388IjrWusJN_2srpThG_UVWFF8F287WAqQCVKIsj7RsJALUbfW1nul4TNJUdkkSL9F_qq5WpPELyv8y3R68MNcP8_qThFA-YD-hb2i7JXT6-cbhd1WW8knLBjmuUv9fnfrsZrAFWRs3qaM0hJ7EuEu1jw3nTxicK2QbxZ-vvunO2RdDBcLpU5xq_YwxvyKOv67zS8Q_KlUvM-YyuDBiNZWazsefklzNmmp2xYMoDOCHe7SK5XKZBN5P0YH3Z4d_bsvclL4DHwjyGWPNmBJDIV7RPTWeREKISIAn-fRfbr_Fr-I74LunrZgckuatHrzeGFmWk9R3sjrCB=w456-h608-no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080" y="2276872"/>
            <a:ext cx="43434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lh3.googleusercontent.com/kdvXg7E5klkM2_Aa165ku9x82wgXD4UcJGU6y7nNyvm6959Ht9S8OGcgjHwOIMCQUqkmX8zmlBcIH9NUp9bmA_S94HI8w2NwMLihhMsZGArdvy7RaLHWhiNjAqvxWiZbPNPJq4_cRDbfOPyHjfMKRU2tu8HPINGghmAWARLlfzInSL4lB2GbL-vxJnRcA0HHrgk7Hw2ugEEg6kIOHF_xin2_SnjcooABv7kxUeRwHXlRNPvtFruAjHGzfLewyma4JN0uj8iTJkYGX0-vHCRxAcnxU-5pqq_nHpGxazUg1V1wf-P9lyXJUmY1E4swJf-g4N0aPKvLdeLr2GM2w1PmACBciH6NFiz7gGtewEFkSwj-cvCZqKnFZW09vDyf3_x_9H-Sp2UhXdyXkDstGXiR2uWW-rTGzB6oB4barGplf1ijqZU3WAuUdEtoMDTuUegaKeX2U0vsM-QFiwctlWnoW4a3ChZULxeSYXb638V5p1s7h-A4riDQHMC-5wM6Q88MfZsLeY9IqTa2myLoMwqaAUdV4SqFCqrK7WzE0JVGUAje6GH4_1tz8BEXAEhI4VJsHnN8zZ4jRzlF4fpVgNNHD3b7hQg-VvmsF3EeU1DM37D34GqPJYIHcNlZ1Jiw_P25fMy77Smyns2oiCW0P8tVgNXxPSTZpBcCfz2Otb2m5zdMrFxlNtwi6qkF=w456-h608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975" y="485956"/>
            <a:ext cx="4343400" cy="57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6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753471" cy="4068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033" y="3356992"/>
            <a:ext cx="5727516" cy="347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691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239</TotalTime>
  <Words>86</Words>
  <Application>Microsoft Office PowerPoint</Application>
  <PresentationFormat>Экран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Муниципальное бюджетное общеобразовательное учреждение  «Детский сад №459 г.Челябинска»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Муниципальное бюджетное общеобразовательное учреждение  «Детский сад №459 г.Челябинска»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Межполушарка</dc:title>
  <dc:creator>Вика</dc:creator>
  <cp:lastModifiedBy>Вика</cp:lastModifiedBy>
  <cp:revision>19</cp:revision>
  <dcterms:created xsi:type="dcterms:W3CDTF">2019-10-26T12:25:05Z</dcterms:created>
  <dcterms:modified xsi:type="dcterms:W3CDTF">2020-10-02T17:17:11Z</dcterms:modified>
</cp:coreProperties>
</file>