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7B36F-2055-4B8D-AB1B-B368C83FE684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74E5C-F992-4660-93FB-98B52687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madou160.ru/upload/information_system_51/1/2/6/item_12625/item_126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290"/>
            <a:ext cx="3286148" cy="3126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s://i1.wp.com/8doktorov.ru/wp-content/uploads/2020/03/stop-virus.jpg?fit=780%2C628&amp;ssl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000504"/>
            <a:ext cx="3286148" cy="2645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4348" y="3143248"/>
            <a:ext cx="8001056" cy="79796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МЫГОВОРИМ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ВАМ СТОП!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285860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Обычно простудные сезоны достаточно тяжелы для родителей — дети приносят из детских садов и школ весь ассортимент инфекций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этом году появился еще и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коронавирус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гремящий по всем новостям тревогой и неопределенностью. </a:t>
            </a:r>
          </a:p>
        </p:txBody>
      </p:sp>
      <p:pic>
        <p:nvPicPr>
          <p:cNvPr id="11268" name="Picture 4" descr="https://golos.ua/images/items/2020-07/07/4Yp37etJ94vCwxmu/img_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357562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1643050"/>
            <a:ext cx="78581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Коронавирусная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инфекция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острое вирусное заболевание с преимущественным поражением верхних дыхательных путей или ЖКТ по типу гастроэнтерита.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77379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родителям нужно знать о вирусе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как вы можете защитить себя и своих детей?</a:t>
            </a:r>
          </a:p>
        </p:txBody>
      </p:sp>
      <p:pic>
        <p:nvPicPr>
          <p:cNvPr id="1027" name="Picture 3" descr="https://a.radikal.ru/a25/2002/07/c32a2833214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71744"/>
            <a:ext cx="5715000" cy="3952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1142984"/>
            <a:ext cx="850112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Внезапность.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Это главное отличие от ОРВИ, при котором заболевание развивается постепенно. Еще 5 минут назад человек нормально себя чувствовал, вдруг у него высокая температура.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Температура выше 38°.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Повышение температуры тела может быть в пределах 38–39,5 °С. Такие показатели говорят о вирусе гриппа в организме. При обычном ОРВИ температура, как правило, до 38°С.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Сухой и навязчивый кашель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Зафиксирован в 80% всех больных. Он может быть несильный, но утомительный. Человек никак не может откашляться. Во время ОРВИ кашель или влажный, или его нет вообще. Иногда он появляется на 2–3-й день болезни.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Одышка, боль в груди, тахикардия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 начальных этапах заболевания этих симптомов нет вообще.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Слабость, утомляемость, усталость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При ОРВИ эти симптомы тоже есть, но не такие сильные, как у больных гриппом с вирусом типа 2019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nCoV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Слабость настолько сильная, что человек не может поднять руку и сделать шаг.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00042"/>
            <a:ext cx="8643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же распознать эту, совершенно незнакомую нам инфекцию???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1000108"/>
            <a:ext cx="864399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Мыть руки после посещения любых общественных мест, транспорта, прикосновений к дверным ручкам, деньгам, оргтехнике общественного пользования на рабочем месте, перед едой и приготовлением пищи. Уделите особое внимание тщательному намыливанию (не менее 20 секунд), и последующему полному осушению рук.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возвращения с улицы домой - вымыть руки и лицо с мылом, промыть нос изотоническим раствором соли.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Прикасаться к лицу, глазам- только недавно вымытыми руками. При отсутствии доступа к воде и мылу, для очистки рук использовать дезинфицирующие средства на спиртовой основе. Или воспользоваться одноразовой салфеткой, при необходимости прикосновения к глазам или носу.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Отдавать предпочтение гладким прическам, когда вы находитесь в местах скопления людей, распущенные волосы, часто контактируя с лицом, увеличивают риск инфицирования.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Избегать близких контактов и пребывания в одном помещении с людьми, имеющими видимые признаки ОРВИ (кашель, чихание, выделения из носа).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Надевать одноразовую медицинскую маску в людных местах и транспорте. Менять маску на новую надо каждые 2-3 часа, повторно использовать маску нельзя.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Ограничить приветственные рукопожатия, поцелуи и объятия.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пользоваться общими полотенцами.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прикасаться голыми руками к дверным ручкам, перилам, другим предметам и поверхностям в общественных пространствах.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Чаще проветривать помещения.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500042"/>
            <a:ext cx="2428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не заразиться?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1071546"/>
            <a:ext cx="792958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Пневмония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Энцефалит, менингит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Осложнения беременности, развитие патологии плода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Обострение хронических заболеваний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Лечение заболевания проводится под контролем врача, который только после осмотра пациента назначает схему лечения и дает другие рекомендации. Заболевший должен соблюдать постельный режим, полноценно питаться и пить больше жидкости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428604"/>
            <a:ext cx="16450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Осложнения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derinat.ru/wp-content/uploads/2018/10/immun-bor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857628"/>
            <a:ext cx="3622623" cy="2609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2428868"/>
            <a:ext cx="821537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Особо тяжело переносят инфекцию дети и пожилые люди, для этих возрастных групп очень опасны осложнения, которые могут развиться во время заболевания.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болеют более тяжело в связи с тем, что их иммунная система еще не встречалась с данным вирусом, а для пожилых людей, также, как и для людей с хроническими заболеваниями, вирус опасен по причине ослабленной иммунной системы.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611014"/>
            <a:ext cx="5549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кого наиболее опасна встреча с вирусом?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gazetazemlya.ru/media/k2/items/cache/ed0b0c31c412f7d67bd39119503bb394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000108"/>
            <a:ext cx="1546148" cy="992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s://s15.stc.all.kpcdn.net/share/i/12/11253802/inx960x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500570"/>
            <a:ext cx="278608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2071678"/>
            <a:ext cx="83582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ваши дети кажутся обеспокоенными, уточните, что именно они услышали, чтобы помочь им отделить правду от мифов.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Расскажите о происходящем в соответствии с возрастом ребенка, будьте честными.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сказать, что болезнь началась в Китае, и что сейчас многие страны усердно работают для того, чтобы остановить распространение.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дети знают, что болезнь похожа на сильную простуду, и о том, что они лично могут сделать для того, чтобы оставаться здоровыми.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1000108"/>
            <a:ext cx="46656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объяснить происходящее детям?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71480"/>
            <a:ext cx="5929354" cy="5929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491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2020-10-02T10:36:01Z</dcterms:created>
  <dcterms:modified xsi:type="dcterms:W3CDTF">2020-10-02T11:23:00Z</dcterms:modified>
</cp:coreProperties>
</file>