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0633"/>
            <a:ext cx="855736" cy="1236613"/>
          </a:xfrm>
          <a:prstGeom prst="rect">
            <a:avLst/>
          </a:prstGeom>
        </p:spPr>
      </p:pic>
      <p:sp>
        <p:nvSpPr>
          <p:cNvPr id="8" name="Блок-схема: сохраненные данные 7"/>
          <p:cNvSpPr/>
          <p:nvPr/>
        </p:nvSpPr>
        <p:spPr>
          <a:xfrm rot="10800000">
            <a:off x="1187624" y="1772816"/>
            <a:ext cx="7488832" cy="2232248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6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7EBF3-232F-42C9-8209-9B84BB0F6B7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jpg"/><Relationship Id="rId5" Type="http://schemas.openxmlformats.org/officeDocument/2006/relationships/image" Target="../media/image5.jp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image" Target="../media/image6.jpg"/><Relationship Id="rId12" Type="http://schemas.openxmlformats.org/officeDocument/2006/relationships/slide" Target="slide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jpg"/><Relationship Id="rId5" Type="http://schemas.openxmlformats.org/officeDocument/2006/relationships/image" Target="../media/image5.jp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image" Target="../media/image6.jpg"/><Relationship Id="rId12" Type="http://schemas.openxmlformats.org/officeDocument/2006/relationships/slide" Target="slide9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4.jpg"/><Relationship Id="rId9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8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4.jpg"/><Relationship Id="rId9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8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7.jpg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7.jpg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130425"/>
            <a:ext cx="597443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Поэтапное рисование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симметричных форм. Бабочка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5" descr="https://i.ytimg.com/vi/dCmHByHFuSI/hqdefault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"/>
          <a:stretch/>
        </p:blipFill>
        <p:spPr bwMode="auto">
          <a:xfrm>
            <a:off x="6355021" y="251876"/>
            <a:ext cx="2393443" cy="19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68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advClick="0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04664"/>
            <a:ext cx="433082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Бабочка проснулась,</a:t>
            </a:r>
            <a:br>
              <a:rPr lang="ru-RU" dirty="0"/>
            </a:br>
            <a:r>
              <a:rPr lang="ru-RU" dirty="0"/>
              <a:t>Солнцу улыбнулась,</a:t>
            </a:r>
            <a:br>
              <a:rPr lang="ru-RU" dirty="0"/>
            </a:br>
            <a:r>
              <a:rPr lang="ru-RU" dirty="0"/>
              <a:t>Села на цветок</a:t>
            </a:r>
            <a:br>
              <a:rPr lang="ru-RU" dirty="0"/>
            </a:br>
            <a:r>
              <a:rPr lang="ru-RU" dirty="0"/>
              <a:t>Выпить сладкий сок.</a:t>
            </a:r>
            <a:br>
              <a:rPr lang="ru-RU" dirty="0"/>
            </a:br>
            <a:r>
              <a:rPr lang="ru-RU" dirty="0"/>
              <a:t>И легко порхая,</a:t>
            </a:r>
            <a:br>
              <a:rPr lang="ru-RU" dirty="0"/>
            </a:br>
            <a:r>
              <a:rPr lang="ru-RU" dirty="0"/>
              <a:t>Над травой кружит -</a:t>
            </a:r>
            <a:br>
              <a:rPr lang="ru-RU" dirty="0"/>
            </a:br>
            <a:r>
              <a:rPr lang="ru-RU" dirty="0"/>
              <a:t>Так звезда ночная</a:t>
            </a:r>
            <a:br>
              <a:rPr lang="ru-RU" dirty="0"/>
            </a:br>
            <a:r>
              <a:rPr lang="ru-RU" dirty="0"/>
              <a:t>На волне дрожит.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Радченко Н.</a:t>
            </a:r>
            <a:endParaRPr lang="ru-RU" dirty="0"/>
          </a:p>
        </p:txBody>
      </p:sp>
      <p:pic>
        <p:nvPicPr>
          <p:cNvPr id="1029" name="Picture 5" descr="https://i.ytimg.com/vi/dCmHByHFuSI/hqdefault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"/>
          <a:stretch/>
        </p:blipFill>
        <p:spPr bwMode="auto">
          <a:xfrm>
            <a:off x="3077553" y="3078134"/>
            <a:ext cx="4590791" cy="371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08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advClick="0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8024" y="980728"/>
            <a:ext cx="0" cy="37444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7584" y="4413011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 прямую линию, которая будет как бы делить нашу бабочку  пополам Эта линия называется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линией симметрии.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3628" y="70207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рисовать простым карандашом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0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969" y="1240580"/>
            <a:ext cx="3993886" cy="2936679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14" name="Рисунок 1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15" name="Рисунок 1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16" name="Рисунок 15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17" name="Рисунок 16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18" name="Рисунок 17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716016" y="908720"/>
            <a:ext cx="72008" cy="35283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39044" y="4525668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линии симметрии рисуем вытянутый овал  и  прямо на его  верху -круг.  Это будут тело и голова бабочки.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4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"/>
          <a:stretch/>
        </p:blipFill>
        <p:spPr>
          <a:xfrm>
            <a:off x="2593890" y="1002906"/>
            <a:ext cx="4392488" cy="3412027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14" name="Рисунок 1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15" name="Рисунок 1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16" name="Рисунок 15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17" name="Рисунок 16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18" name="Рисунок 17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788024" y="836712"/>
            <a:ext cx="0" cy="3578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0290" y="4233084"/>
            <a:ext cx="81201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крылья бабочки Они должны быть одинаковые. Ведь ваши правая и левая рука не отличаются друг от друга Вот и  у бабочки крылья  справа и слева должны быть абсолютно одинаковыми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22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40" y="1168933"/>
            <a:ext cx="4302987" cy="3151981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14" name="Рисунок 1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15" name="Рисунок 1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16" name="Рисунок 15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17" name="Рисунок 16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18" name="Рисунок 17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716016" y="908720"/>
            <a:ext cx="72008" cy="32403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55576" y="26064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работать цветными карандашами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27938" y="4574549"/>
            <a:ext cx="6908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Наносим  рисунок  на крылья бабочки. Рисунки справа и слева должны быть одинаковыми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16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7"/>
          <a:stretch/>
        </p:blipFill>
        <p:spPr>
          <a:xfrm>
            <a:off x="2699792" y="1089191"/>
            <a:ext cx="4248472" cy="3122592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14" name="Рисунок 1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15" name="Рисунок 1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16" name="Рисунок 15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17" name="Рисунок 16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18" name="Рисунок 17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788024" y="980728"/>
            <a:ext cx="0" cy="3456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74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886" y="1085467"/>
            <a:ext cx="4464496" cy="3246906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14" name="Рисунок 1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15" name="Рисунок 1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16" name="Рисунок 15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17" name="Рисунок 16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18" name="Рисунок 17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7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95736" y="476672"/>
            <a:ext cx="5188797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43" y="1088740"/>
            <a:ext cx="4313782" cy="3312368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2195736" y="404664"/>
            <a:ext cx="5188797" cy="4608512"/>
          </a:xfrm>
          <a:prstGeom prst="frame">
            <a:avLst>
              <a:gd name="adj1" fmla="val 348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96400"/>
            <a:ext cx="1041558" cy="765851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97841"/>
            <a:ext cx="1041674" cy="788883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4182"/>
            <a:ext cx="1157288" cy="847725"/>
          </a:xfrm>
          <a:prstGeom prst="rect">
            <a:avLst/>
          </a:prstGeom>
        </p:spPr>
      </p:pic>
      <p:pic>
        <p:nvPicPr>
          <p:cNvPr id="15" name="Рисунок 1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4182"/>
            <a:ext cx="1143001" cy="871538"/>
          </a:xfrm>
          <a:prstGeom prst="rect">
            <a:avLst/>
          </a:prstGeom>
        </p:spPr>
      </p:pic>
      <p:pic>
        <p:nvPicPr>
          <p:cNvPr id="16" name="Рисунок 15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24" y="5488944"/>
            <a:ext cx="1152525" cy="838200"/>
          </a:xfrm>
          <a:prstGeom prst="rect">
            <a:avLst/>
          </a:prstGeom>
        </p:spPr>
      </p:pic>
      <p:pic>
        <p:nvPicPr>
          <p:cNvPr id="17" name="Рисунок 16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94" y="5440444"/>
            <a:ext cx="1176879" cy="9036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77479" y="243079"/>
            <a:ext cx="6425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Раскрашиваем бабочку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3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Поэтапное рисование верблю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Поэтапное рисование верблюда</Template>
  <TotalTime>44</TotalTime>
  <Words>98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Поэтапное рисование верблюда</vt:lpstr>
      <vt:lpstr>Поэтапное рисование  симметричных форм. Бабочка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бабочки</dc:title>
  <dc:creator>Ольга</dc:creator>
  <cp:lastModifiedBy>Ирина</cp:lastModifiedBy>
  <cp:revision>34</cp:revision>
  <dcterms:created xsi:type="dcterms:W3CDTF">2017-04-29T12:11:37Z</dcterms:created>
  <dcterms:modified xsi:type="dcterms:W3CDTF">2020-04-19T16:08:47Z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164281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