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4" r:id="rId2"/>
    <p:sldId id="279" r:id="rId3"/>
    <p:sldId id="283" r:id="rId4"/>
    <p:sldId id="278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442C"/>
    <a:srgbClr val="CC3399"/>
    <a:srgbClr val="00518E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11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D0F79-4AE9-41EC-A024-42E79FE6E6B4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A5B4B-5DEA-4A95-9E8B-437F628B7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5B4B-5DEA-4A95-9E8B-437F628B77F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12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7.xml"/><Relationship Id="rId5" Type="http://schemas.openxmlformats.org/officeDocument/2006/relationships/slide" Target="slide4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12" Type="http://schemas.openxmlformats.org/officeDocument/2006/relationships/slide" Target="slide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12" Type="http://schemas.openxmlformats.org/officeDocument/2006/relationships/slide" Target="slide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12" Type="http://schemas.openxmlformats.org/officeDocument/2006/relationships/slide" Target="slide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12" Type="http://schemas.openxmlformats.org/officeDocument/2006/relationships/slide" Target="slide7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png"/><Relationship Id="rId3" Type="http://schemas.openxmlformats.org/officeDocument/2006/relationships/image" Target="../media/image16.png"/><Relationship Id="rId7" Type="http://schemas.openxmlformats.org/officeDocument/2006/relationships/image" Target="../media/image4.png"/><Relationship Id="rId12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image" Target="../media/image9.png"/><Relationship Id="rId10" Type="http://schemas.openxmlformats.org/officeDocument/2006/relationships/slide" Target="slide5.xml"/><Relationship Id="rId4" Type="http://schemas.openxmlformats.org/officeDocument/2006/relationships/image" Target="../media/image17.png"/><Relationship Id="rId9" Type="http://schemas.openxmlformats.org/officeDocument/2006/relationships/image" Target="../media/image6.png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620688"/>
            <a:ext cx="8229600" cy="1143000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4800" dirty="0">
                <a:ln w="11430"/>
                <a:gradFill>
                  <a:gsLst>
                    <a:gs pos="35000">
                      <a:srgbClr val="C00000"/>
                    </a:gs>
                    <a:gs pos="50000">
                      <a:srgbClr val="FFC000"/>
                    </a:gs>
                    <a:gs pos="65000">
                      <a:srgbClr val="C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Учимся рисовать подсолнух</a:t>
            </a:r>
          </a:p>
        </p:txBody>
      </p:sp>
      <p:pic>
        <p:nvPicPr>
          <p:cNvPr id="4" name="Picture 2" descr="http://3.bp.blogspot.com/-Vcoyd3xjQqc/VY-THYciasI/AAAAAAAADaw/ftaTNdRKoEA/s1600/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452" y="1340768"/>
            <a:ext cx="3737095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390919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Отгадайте загадку.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огороде у дорожки 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Стоит солнышко на ножке. 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жёлтые лучи 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него не горячи.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Безымянныйаа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9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4" descr="http://magnikolaev-krasnoyarsk.ru/static/up/images/slider/question-mark-clipart-12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1960" y="4005064"/>
            <a:ext cx="432048" cy="645890"/>
          </a:xfrm>
          <a:prstGeom prst="rect">
            <a:avLst/>
          </a:prstGeom>
          <a:noFill/>
        </p:spPr>
      </p:pic>
      <p:pic>
        <p:nvPicPr>
          <p:cNvPr id="15" name="Picture 2" descr="https://ramdou67.edumsko.ru/uploads/3000/2706/section/179168/26613253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19872" y="3645024"/>
            <a:ext cx="1800200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Безымянныйа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8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0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2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Безымянныйа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8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0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2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Безымянныйа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8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0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2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Безымянныйа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8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0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2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55776" y="620688"/>
            <a:ext cx="3960440" cy="504056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art-sun.ru/image/data/SOLEIL.S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7" y="764705"/>
            <a:ext cx="696332" cy="6480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Облако 3"/>
          <p:cNvSpPr/>
          <p:nvPr/>
        </p:nvSpPr>
        <p:spPr>
          <a:xfrm>
            <a:off x="4644008" y="764704"/>
            <a:ext cx="1224136" cy="57606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Безымянныйаа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r="2791"/>
          <a:stretch>
            <a:fillRect/>
          </a:stretch>
        </p:blipFill>
        <p:spPr>
          <a:xfrm flipH="1">
            <a:off x="6475346" y="2492896"/>
            <a:ext cx="2568934" cy="4032448"/>
          </a:xfrm>
          <a:prstGeom prst="rect">
            <a:avLst/>
          </a:prstGeom>
        </p:spPr>
      </p:pic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1331640" y="548680"/>
            <a:ext cx="720080" cy="1080120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899592" y="1700808"/>
            <a:ext cx="720080" cy="108012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1331640" y="2852936"/>
            <a:ext cx="720080" cy="1080120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2" action="ppaction://hlinksldjump"/>
          </p:cNvPr>
          <p:cNvSpPr/>
          <p:nvPr/>
        </p:nvSpPr>
        <p:spPr>
          <a:xfrm>
            <a:off x="899592" y="4005064"/>
            <a:ext cx="720080" cy="10801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4" action="ppaction://hlinksldjump"/>
          </p:cNvPr>
          <p:cNvSpPr/>
          <p:nvPr/>
        </p:nvSpPr>
        <p:spPr>
          <a:xfrm>
            <a:off x="1331640" y="5157192"/>
            <a:ext cx="720080" cy="1080120"/>
          </a:xfrm>
          <a:prstGeom prst="roundRect">
            <a:avLst/>
          </a:prstGeom>
          <a:blipFill>
            <a:blip r:embed="rId15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11</Words>
  <Application>Microsoft Office PowerPoint</Application>
  <PresentationFormat>Экран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Учимся рисовать подсолнух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Ирина</cp:lastModifiedBy>
  <cp:revision>44</cp:revision>
  <dcterms:created xsi:type="dcterms:W3CDTF">2018-03-09T15:08:22Z</dcterms:created>
  <dcterms:modified xsi:type="dcterms:W3CDTF">2020-04-12T09:45:46Z</dcterms:modified>
</cp:coreProperties>
</file>