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6" r:id="rId4"/>
    <p:sldId id="267" r:id="rId5"/>
    <p:sldId id="268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D43C0-FA79-4CEA-9E3C-D1D54B39C65E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357CF-CF05-4530-9E49-2B6F908B3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3428992" y="5786454"/>
            <a:ext cx="2052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err="1" smtClean="0"/>
              <a:t>Шандиева</a:t>
            </a:r>
            <a:r>
              <a:rPr lang="ru-RU" sz="1000" dirty="0" smtClean="0"/>
              <a:t> Рафида </a:t>
            </a:r>
            <a:r>
              <a:rPr lang="ru-RU" sz="1000" dirty="0" err="1" smtClean="0"/>
              <a:t>Мавлидиновна</a:t>
            </a:r>
            <a:endParaRPr lang="ru-RU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1714488"/>
            <a:ext cx="42582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 рисования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63603" y="2428868"/>
            <a:ext cx="422122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«Рисуем танк»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/>
          <a:srcRect l="33186" t="72143" b="2143"/>
          <a:stretch/>
        </p:blipFill>
        <p:spPr bwMode="auto">
          <a:xfrm>
            <a:off x="1259632" y="1196752"/>
            <a:ext cx="6266310" cy="29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r="31213" b="77857"/>
          <a:stretch>
            <a:fillRect/>
          </a:stretch>
        </p:blipFill>
        <p:spPr bwMode="auto">
          <a:xfrm>
            <a:off x="928662" y="2285992"/>
            <a:ext cx="5500726" cy="2151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l="25844" t="21428" b="56071"/>
          <a:stretch>
            <a:fillRect/>
          </a:stretch>
        </p:blipFill>
        <p:spPr bwMode="auto">
          <a:xfrm>
            <a:off x="1000100" y="2107498"/>
            <a:ext cx="5715040" cy="210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l="1823" t="44642" r="25260" b="27500"/>
          <a:stretch>
            <a:fillRect/>
          </a:stretch>
        </p:blipFill>
        <p:spPr bwMode="auto">
          <a:xfrm>
            <a:off x="1071538" y="1905840"/>
            <a:ext cx="5643602" cy="262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/>
          <a:srcRect l="23205" t="72143" r="-1" b="-2027"/>
          <a:stretch/>
        </p:blipFill>
        <p:spPr bwMode="auto">
          <a:xfrm>
            <a:off x="971600" y="1052736"/>
            <a:ext cx="720241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3714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Administrator</dc:creator>
  <cp:lastModifiedBy>Ирина</cp:lastModifiedBy>
  <cp:revision>11</cp:revision>
  <dcterms:created xsi:type="dcterms:W3CDTF">2015-01-04T21:38:54Z</dcterms:created>
  <dcterms:modified xsi:type="dcterms:W3CDTF">2020-04-24T05:47:11Z</dcterms:modified>
</cp:coreProperties>
</file>