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8" r:id="rId3"/>
    <p:sldId id="259" r:id="rId4"/>
    <p:sldId id="261" r:id="rId5"/>
    <p:sldId id="263" r:id="rId6"/>
    <p:sldId id="264" r:id="rId7"/>
    <p:sldId id="265" r:id="rId8"/>
    <p:sldId id="267" r:id="rId9"/>
    <p:sldId id="275" r:id="rId10"/>
    <p:sldId id="274" r:id="rId11"/>
    <p:sldId id="279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92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3E2FB-89BE-49FE-8E17-F21792B8B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A5BEE-B145-4555-A765-CAF1E2E38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DD079-7008-472D-84DC-307E63957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2550-A5F3-4979-A368-3764719CB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0FF0-B054-468F-9480-3109E229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8C0A3-AE15-46F5-83CD-BA96E5EDA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ECA59-9B1C-406D-891D-030F248FA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7265-141E-404B-8696-D81A7F21D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CE451-7797-42E8-8C42-DCB8F7B94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96DDF-C3D2-4BA9-A030-D0D143B20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CBA8A-AD05-441A-8572-2344B7E9D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C819F-8081-4EA2-90C5-08E2F2A35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1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2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2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2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2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2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02D79E8-27B8-4E2D-B7D7-04ADDC4CD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908050"/>
            <a:ext cx="7772400" cy="18002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 доброте и бессердечии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886200"/>
            <a:ext cx="8064500" cy="2279650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pic>
        <p:nvPicPr>
          <p:cNvPr id="3076" name="Picture 4" descr="J0234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4143375"/>
            <a:ext cx="2232025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625" name="Group 7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13128"/>
        </p:xfrm>
        <a:graphic>
          <a:graphicData uri="http://schemas.openxmlformats.org/drawingml/2006/table">
            <a:tbl>
              <a:tblPr/>
              <a:tblGrid>
                <a:gridCol w="2098675"/>
                <a:gridCol w="1079500"/>
                <a:gridCol w="1223963"/>
                <a:gridCol w="1008062"/>
                <a:gridCol w="1081088"/>
                <a:gridCol w="936625"/>
                <a:gridCol w="801687"/>
              </a:tblGrid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вопроса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Ответ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Баллы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вопроса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Ответ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Баллы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8" name="WordArt 71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5616575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Бланк ответа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Тест «Добрый ли, я»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54513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У тебя появились деньги. Смог бы ты истратить все, что у тебя есть, на подарки друзьям или  родным?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Товарищ делится в разговоре с тобой своими проблемами или неприятностями. Если тема тебе не интересна, дашь ли ты это понять собеседнику?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Твой партнёр плохо играет в шахматы или в другую игру. Будешь ли ты ему поддаваться, чтобы он не терял интерес к игре?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Нравится ли тебе говорить людям приятное, чтобы поднять их настроение?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Часто ли ты используешь злые шутки?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Свойственна ли тебе мстительность, злопамятность?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Будешь ли ты поддерживать разговор с товарищем, если данная тема тебя совершенно не интересует?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С желанием ли ты применяешь свои способности для пользы других людей?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Бросаешь ли ты игру, когда уже очевидно, что ты проиграл?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Если ты уверен в  своей правоте, будешь ли ты выслушивать аргументы другого человека?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Будешь ли ты выполнять работу по просьбе родителей, если она не входит в  твои обязанности?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1800" dirty="0" smtClean="0"/>
              <a:t>Станешь ли ты передразнивать кого – то , чтобы развеселить своих друзей?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z="14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Group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13128"/>
        </p:xfrm>
        <a:graphic>
          <a:graphicData uri="http://schemas.openxmlformats.org/drawingml/2006/table">
            <a:tbl>
              <a:tblPr/>
              <a:tblGrid>
                <a:gridCol w="2098675"/>
                <a:gridCol w="1079500"/>
                <a:gridCol w="1223963"/>
                <a:gridCol w="1008062"/>
                <a:gridCol w="1081088"/>
                <a:gridCol w="936625"/>
                <a:gridCol w="801687"/>
              </a:tblGrid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вопроса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Ответ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Баллы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вопроса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Ответ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Баллы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96" name="WordArt 60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5616575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Бланк ответа</a:t>
            </a:r>
          </a:p>
        </p:txBody>
      </p:sp>
      <p:sp>
        <p:nvSpPr>
          <p:cNvPr id="14397" name="Text Box 61"/>
          <p:cNvSpPr txBox="1">
            <a:spLocks noChangeArrowheads="1"/>
          </p:cNvSpPr>
          <p:nvPr/>
        </p:nvSpPr>
        <p:spPr bwMode="auto">
          <a:xfrm>
            <a:off x="684213" y="5084763"/>
            <a:ext cx="736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00"/>
                </a:solidFill>
              </a:rPr>
              <a:t>Да</a:t>
            </a:r>
            <a:r>
              <a:rPr lang="ru-RU" sz="3600"/>
              <a:t>   - № 1,3,4,7,11   -     1 балл</a:t>
            </a:r>
          </a:p>
        </p:txBody>
      </p:sp>
      <p:sp>
        <p:nvSpPr>
          <p:cNvPr id="14398" name="Text Box 62"/>
          <p:cNvSpPr txBox="1">
            <a:spLocks noChangeArrowheads="1"/>
          </p:cNvSpPr>
          <p:nvPr/>
        </p:nvSpPr>
        <p:spPr bwMode="auto">
          <a:xfrm>
            <a:off x="611188" y="5876925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00"/>
                </a:solidFill>
              </a:rPr>
              <a:t>Нет</a:t>
            </a:r>
            <a:r>
              <a:rPr lang="ru-RU" sz="3600"/>
              <a:t>  - № 2,5,6,8,9,10,12   -  1 балл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J0232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4813"/>
            <a:ext cx="6175375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1116013" y="5229225"/>
            <a:ext cx="6696075" cy="1439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8421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5113338" cy="1800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доброта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3850" y="3089275"/>
            <a:ext cx="84963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4000"/>
              <a:t>это отзывчивость, </a:t>
            </a:r>
          </a:p>
          <a:p>
            <a:pPr>
              <a:buFontTx/>
              <a:buChar char="-"/>
            </a:pPr>
            <a:r>
              <a:rPr lang="ru-RU" sz="4000"/>
              <a:t> душевное расположение к людям, </a:t>
            </a:r>
          </a:p>
          <a:p>
            <a:pPr>
              <a:buFontTx/>
              <a:buChar char="-"/>
            </a:pPr>
            <a:r>
              <a:rPr lang="ru-RU" sz="4000"/>
              <a:t>стремление делать добро другим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CC"/>
                </a:solidFill>
              </a:rPr>
              <a:t>Качества: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Добродушный</a:t>
            </a:r>
          </a:p>
          <a:p>
            <a:pPr eaLnBrk="1" hangingPunct="1">
              <a:defRPr/>
            </a:pPr>
            <a:r>
              <a:rPr lang="ru-RU" sz="4400" smtClean="0"/>
              <a:t>Доброжелательный</a:t>
            </a:r>
          </a:p>
          <a:p>
            <a:pPr eaLnBrk="1" hangingPunct="1">
              <a:defRPr/>
            </a:pPr>
            <a:r>
              <a:rPr lang="ru-RU" sz="4400" smtClean="0"/>
              <a:t>Добронравный</a:t>
            </a:r>
          </a:p>
          <a:p>
            <a:pPr eaLnBrk="1" hangingPunct="1">
              <a:defRPr/>
            </a:pPr>
            <a:r>
              <a:rPr lang="ru-RU" sz="4400" smtClean="0"/>
              <a:t>Добропорядочный</a:t>
            </a:r>
          </a:p>
          <a:p>
            <a:pPr eaLnBrk="1" hangingPunct="1">
              <a:defRPr/>
            </a:pPr>
            <a:r>
              <a:rPr lang="ru-RU" sz="4400" smtClean="0"/>
              <a:t>Добросердечный</a:t>
            </a:r>
          </a:p>
          <a:p>
            <a:pPr eaLnBrk="1" hangingPunct="1">
              <a:defRPr/>
            </a:pPr>
            <a:r>
              <a:rPr lang="ru-RU" sz="4400" smtClean="0"/>
              <a:t>Добросовестный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D69054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050"/>
            <a:ext cx="28289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419475" y="1052513"/>
            <a:ext cx="554513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« …. во всём, как хотите, чтобы с вами поступали люди, так поступайте и вы с ними»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80975" y="0"/>
            <a:ext cx="9144000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  </a:t>
            </a:r>
            <a:r>
              <a:rPr lang="ru-RU" sz="5400" smtClean="0"/>
              <a:t>Игра « Добрый или злой»</a:t>
            </a:r>
          </a:p>
        </p:txBody>
      </p:sp>
      <p:pic>
        <p:nvPicPr>
          <p:cNvPr id="16388" name="Picture 4" descr="324DE3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1600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5C4FD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341438"/>
            <a:ext cx="18018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836CE96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412875"/>
            <a:ext cx="1254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50819DE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1341438"/>
            <a:ext cx="17414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C386E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4775" y="1412875"/>
            <a:ext cx="14192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9" descr="107BFD2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4114800"/>
            <a:ext cx="2171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0" descr="899639B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425" y="4221163"/>
            <a:ext cx="15875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476250"/>
            <a:ext cx="4244975" cy="61928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Плохо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Зло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Война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Жадность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Грубость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Жестокость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Ложь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Предательство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476250"/>
            <a:ext cx="5435600" cy="5649913"/>
          </a:xfrm>
        </p:spPr>
        <p:txBody>
          <a:bodyPr/>
          <a:lstStyle/>
          <a:p>
            <a:pPr eaLnBrk="1" hangingPunct="1">
              <a:buFontTx/>
              <a:buChar char="-"/>
              <a:defRPr/>
            </a:pPr>
            <a:r>
              <a:rPr lang="ru-RU" sz="3600" smtClean="0"/>
              <a:t>Хорошо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Добро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Мир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Щедрость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Вежливость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Ласка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Правда</a:t>
            </a:r>
          </a:p>
          <a:p>
            <a:pPr eaLnBrk="1" hangingPunct="1">
              <a:buFontTx/>
              <a:buChar char="-"/>
              <a:defRPr/>
            </a:pPr>
            <a:r>
              <a:rPr lang="ru-RU" sz="3600" smtClean="0"/>
              <a:t>Преданность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4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4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J02328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2736850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 rot="264187">
            <a:off x="3348038" y="0"/>
            <a:ext cx="29146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017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"Доброе утро!"</a:t>
            </a: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 rot="195617">
            <a:off x="5364163" y="1196975"/>
            <a:ext cx="31813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989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"Добрый день!"</a:t>
            </a: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 rot="297230">
            <a:off x="3563938" y="2205038"/>
            <a:ext cx="32670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019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"Здравствуйте!"</a:t>
            </a:r>
          </a:p>
        </p:txBody>
      </p:sp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 rot="422834">
            <a:off x="5940425" y="3429000"/>
            <a:ext cx="2808288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2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"Спасибо!"</a:t>
            </a:r>
          </a:p>
        </p:txBody>
      </p:sp>
      <p:sp>
        <p:nvSpPr>
          <p:cNvPr id="18442" name="WordArt 10"/>
          <p:cNvSpPr>
            <a:spLocks noChangeArrowheads="1" noChangeShapeType="1" noTextEdit="1"/>
          </p:cNvSpPr>
          <p:nvPr/>
        </p:nvSpPr>
        <p:spPr bwMode="auto">
          <a:xfrm rot="243323">
            <a:off x="179388" y="3789363"/>
            <a:ext cx="4897437" cy="12525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"Прости, пожалуйста!"</a:t>
            </a:r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 rot="374255">
            <a:off x="5580063" y="4652963"/>
            <a:ext cx="30575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8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"До свидания!"</a:t>
            </a:r>
          </a:p>
        </p:txBody>
      </p:sp>
      <p:sp>
        <p:nvSpPr>
          <p:cNvPr id="18444" name="WordArt 12"/>
          <p:cNvSpPr>
            <a:spLocks noChangeArrowheads="1" noChangeShapeType="1" noTextEdit="1"/>
          </p:cNvSpPr>
          <p:nvPr/>
        </p:nvSpPr>
        <p:spPr bwMode="auto">
          <a:xfrm rot="254834">
            <a:off x="323850" y="5572125"/>
            <a:ext cx="4897438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"Крепкого здоровья!"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256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Пословицы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735013" y="1720850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50825" y="1341438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Доброе слово</a:t>
            </a: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250825" y="2133600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одежда красит человека,</a:t>
            </a:r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250825" y="2924175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Торопись на доброе дело,</a:t>
            </a:r>
          </a:p>
        </p:txBody>
      </p:sp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250825" y="3716338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хвались серебром,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250825" y="4437063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Кто добро творит, </a:t>
            </a:r>
          </a:p>
        </p:txBody>
      </p:sp>
      <p:sp>
        <p:nvSpPr>
          <p:cNvPr id="10249" name="Rectangle 11"/>
          <p:cNvSpPr>
            <a:spLocks noChangeArrowheads="1"/>
          </p:cNvSpPr>
          <p:nvPr/>
        </p:nvSpPr>
        <p:spPr bwMode="auto">
          <a:xfrm>
            <a:off x="323850" y="5229225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ком добра нет, 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250825" y="6021388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ищи красоты - </a:t>
            </a:r>
          </a:p>
        </p:txBody>
      </p:sp>
      <p:sp>
        <p:nvSpPr>
          <p:cNvPr id="10251" name="Rectangle 13"/>
          <p:cNvSpPr>
            <a:spLocks noChangeArrowheads="1"/>
          </p:cNvSpPr>
          <p:nvPr/>
        </p:nvSpPr>
        <p:spPr bwMode="auto">
          <a:xfrm>
            <a:off x="5435600" y="6092825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хвались добром.</a:t>
            </a:r>
          </a:p>
        </p:txBody>
      </p:sp>
      <p:sp>
        <p:nvSpPr>
          <p:cNvPr id="10252" name="Rectangle 14"/>
          <p:cNvSpPr>
            <a:spLocks noChangeArrowheads="1"/>
          </p:cNvSpPr>
          <p:nvPr/>
        </p:nvSpPr>
        <p:spPr bwMode="auto">
          <a:xfrm>
            <a:off x="5435600" y="5300663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ищи доброты.</a:t>
            </a:r>
          </a:p>
        </p:txBody>
      </p:sp>
      <p:sp>
        <p:nvSpPr>
          <p:cNvPr id="10253" name="Rectangle 15"/>
          <p:cNvSpPr>
            <a:spLocks noChangeArrowheads="1"/>
          </p:cNvSpPr>
          <p:nvPr/>
        </p:nvSpPr>
        <p:spPr bwMode="auto">
          <a:xfrm>
            <a:off x="5435600" y="4437063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худое само приспеет.</a:t>
            </a:r>
          </a:p>
        </p:txBody>
      </p:sp>
      <p:sp>
        <p:nvSpPr>
          <p:cNvPr id="10254" name="Rectangle 16"/>
          <p:cNvSpPr>
            <a:spLocks noChangeArrowheads="1"/>
          </p:cNvSpPr>
          <p:nvPr/>
        </p:nvSpPr>
        <p:spPr bwMode="auto">
          <a:xfrm>
            <a:off x="5435600" y="3644900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том и правды мало.</a:t>
            </a:r>
          </a:p>
        </p:txBody>
      </p:sp>
      <p:sp>
        <p:nvSpPr>
          <p:cNvPr id="10255" name="Rectangle 17"/>
          <p:cNvSpPr>
            <a:spLocks noChangeArrowheads="1"/>
          </p:cNvSpPr>
          <p:nvPr/>
        </p:nvSpPr>
        <p:spPr bwMode="auto">
          <a:xfrm>
            <a:off x="5435600" y="2852738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того Бог отблагодарит.</a:t>
            </a:r>
          </a:p>
        </p:txBody>
      </p:sp>
      <p:sp>
        <p:nvSpPr>
          <p:cNvPr id="10256" name="Rectangle 18"/>
          <p:cNvSpPr>
            <a:spLocks noChangeArrowheads="1"/>
          </p:cNvSpPr>
          <p:nvPr/>
        </p:nvSpPr>
        <p:spPr bwMode="auto">
          <a:xfrm>
            <a:off x="5435600" y="2133600"/>
            <a:ext cx="33845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 кошке приятно.</a:t>
            </a:r>
          </a:p>
        </p:txBody>
      </p:sp>
      <p:sp>
        <p:nvSpPr>
          <p:cNvPr id="10257" name="Rectangle 19"/>
          <p:cNvSpPr>
            <a:spLocks noChangeArrowheads="1"/>
          </p:cNvSpPr>
          <p:nvPr/>
        </p:nvSpPr>
        <p:spPr bwMode="auto">
          <a:xfrm>
            <a:off x="5435600" y="1341438"/>
            <a:ext cx="33845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его добрые дела.</a:t>
            </a:r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>
            <a:off x="3779838" y="1628775"/>
            <a:ext cx="1584325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V="1">
            <a:off x="3924300" y="1700213"/>
            <a:ext cx="11525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3779838" y="3284538"/>
            <a:ext cx="15843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3708400" y="4076700"/>
            <a:ext cx="1655763" cy="2305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3" name="Line 39"/>
          <p:cNvSpPr>
            <a:spLocks noChangeShapeType="1"/>
          </p:cNvSpPr>
          <p:nvPr/>
        </p:nvSpPr>
        <p:spPr bwMode="auto">
          <a:xfrm flipV="1">
            <a:off x="3779838" y="3213100"/>
            <a:ext cx="1512887" cy="1584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 flipV="1">
            <a:off x="3851275" y="4076700"/>
            <a:ext cx="1512888" cy="15128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 flipV="1">
            <a:off x="3851275" y="5589588"/>
            <a:ext cx="1441450" cy="7921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9" grpId="0" animBg="1"/>
      <p:bldP spid="21540" grpId="0" animBg="1"/>
      <p:bldP spid="21541" grpId="0" animBg="1"/>
      <p:bldP spid="21542" grpId="0" animBg="1"/>
      <p:bldP spid="21543" grpId="0" animBg="1"/>
      <p:bldP spid="21544" grpId="0" animBg="1"/>
      <p:bldP spid="215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 rot="209268">
            <a:off x="979488" y="1039813"/>
            <a:ext cx="7561262" cy="1943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39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Тест "Добрый ли, я?"</a:t>
            </a:r>
          </a:p>
        </p:txBody>
      </p:sp>
      <p:pic>
        <p:nvPicPr>
          <p:cNvPr id="11267" name="Picture 5" descr="J02340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3716338"/>
            <a:ext cx="26987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273</TotalTime>
  <Words>422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Wingdings</vt:lpstr>
      <vt:lpstr>Calibri</vt:lpstr>
      <vt:lpstr>Круги</vt:lpstr>
      <vt:lpstr>О доброте и бессердечии</vt:lpstr>
      <vt:lpstr>Слайд 2</vt:lpstr>
      <vt:lpstr>Качества:</vt:lpstr>
      <vt:lpstr>Слайд 4</vt:lpstr>
      <vt:lpstr>    Игра « Добрый или злой»</vt:lpstr>
      <vt:lpstr>Слайд 6</vt:lpstr>
      <vt:lpstr>Слайд 7</vt:lpstr>
      <vt:lpstr>Слайд 8</vt:lpstr>
      <vt:lpstr>Слайд 9</vt:lpstr>
      <vt:lpstr>Слайд 10</vt:lpstr>
      <vt:lpstr>Тест «Добрый ли, я»</vt:lpstr>
      <vt:lpstr>Слайд 12</vt:lpstr>
      <vt:lpstr>Слайд 13</vt:lpstr>
    </vt:vector>
  </TitlesOfParts>
  <Company>Мирненская средняя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 о доброте</dc:title>
  <dc:creator>Наталья Викторовна</dc:creator>
  <cp:lastModifiedBy>User</cp:lastModifiedBy>
  <cp:revision>13</cp:revision>
  <dcterms:created xsi:type="dcterms:W3CDTF">2009-01-24T09:14:50Z</dcterms:created>
  <dcterms:modified xsi:type="dcterms:W3CDTF">2020-10-04T15:44:47Z</dcterms:modified>
</cp:coreProperties>
</file>