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396" r:id="rId2"/>
    <p:sldId id="398" r:id="rId3"/>
    <p:sldId id="399" r:id="rId4"/>
    <p:sldId id="400" r:id="rId5"/>
    <p:sldId id="401" r:id="rId6"/>
    <p:sldId id="402" r:id="rId7"/>
    <p:sldId id="403" r:id="rId8"/>
    <p:sldId id="412" r:id="rId9"/>
    <p:sldId id="404" r:id="rId10"/>
    <p:sldId id="405" r:id="rId11"/>
    <p:sldId id="406" r:id="rId12"/>
    <p:sldId id="407" r:id="rId13"/>
    <p:sldId id="408" r:id="rId14"/>
    <p:sldId id="409" r:id="rId15"/>
    <p:sldId id="410" r:id="rId16"/>
    <p:sldId id="41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57DFFF"/>
    <a:srgbClr val="FFFF99"/>
    <a:srgbClr val="CCCCFF"/>
    <a:srgbClr val="FFCCFF"/>
    <a:srgbClr val="FFFF00"/>
    <a:srgbClr val="CC3300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22" autoAdjust="0"/>
    <p:restoredTop sz="94622" autoAdjust="0"/>
  </p:normalViewPr>
  <p:slideViewPr>
    <p:cSldViewPr>
      <p:cViewPr varScale="1">
        <p:scale>
          <a:sx n="72" d="100"/>
          <a:sy n="72" d="100"/>
        </p:scale>
        <p:origin x="7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4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7" d="100"/>
        <a:sy n="3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261AC-30E1-4499-B640-BF20AD405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90446-796A-4F02-8B2B-632EC3CEB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FBB21A-90EB-4D9B-B4A0-202EE2C86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uk-UA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B4ACF-A58F-4EFF-BDCE-9D548F986F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9AD83-A9E2-4622-B05C-D1938066D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251E7-4B5F-435B-B7F8-64A600C77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15BC2-254F-4237-BA08-6AC3B522F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2DD00-4304-417E-A722-781F3A21BE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D933A-42B7-4538-86FC-2B43F9300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57811-4268-4560-992D-F98635ECE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E1905-1B43-4D5D-970D-C82F8B69D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9CA62-AE6E-4958-A401-A4FE70A17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B28E32F-605F-4762-B68B-C93A84E1BC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molsk.ru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285860"/>
            <a:ext cx="9144000" cy="2357454"/>
          </a:xfrm>
        </p:spPr>
        <p:txBody>
          <a:bodyPr>
            <a:noAutofit/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ЧЕРТЕЖИ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профессии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08.01.</a:t>
            </a:r>
            <a:r>
              <a:rPr lang="en-US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 отделочных строительных  работ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57819" y="5000636"/>
            <a:ext cx="37861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Преподаватель: </a:t>
            </a:r>
          </a:p>
          <a:p>
            <a:pPr>
              <a:defRPr/>
            </a:pPr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Гайворонюк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Елена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Гафуровна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7" name="Рисунок 8" descr="http://www.smolsk.ru/img/smolbuidcolledge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2" y="357189"/>
            <a:ext cx="1285852" cy="14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857356" y="357166"/>
            <a:ext cx="5643563" cy="3698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ОГБПОУ «Смоленский строительный колледж»</a:t>
            </a:r>
          </a:p>
        </p:txBody>
      </p:sp>
      <p:pic>
        <p:nvPicPr>
          <p:cNvPr id="3080" name="Picture 9" descr="D:\ЕЛЕНА\картинки\Гербы Смоленска\Герб Смоленска красный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86710" y="285750"/>
            <a:ext cx="115409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714348" y="3643314"/>
            <a:ext cx="771530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  <a:sp3d prstMaterial="softEdge">
              <a:bevelT w="38100" h="381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Выполнены в графическом редакторе КОМПАС-3</a:t>
            </a:r>
            <a:r>
              <a:rPr lang="en-US" sz="2800" b="1" kern="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D</a:t>
            </a:r>
            <a:endParaRPr kumimoji="0" lang="ru-RU" sz="2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595" y="5000625"/>
            <a:ext cx="4572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студентка группы  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МШ-1-16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5889" y="714356"/>
            <a:ext cx="4288111" cy="595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4500594" cy="5951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821512"/>
            <a:ext cx="8358214" cy="603648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5725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862332" y="0"/>
            <a:ext cx="32816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Графическая работа №16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5725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862332" y="0"/>
            <a:ext cx="32816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Графическая работа №18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5725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5862332" y="0"/>
            <a:ext cx="3281668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dirty="0"/>
              <a:t>Графическая работа №20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54966" cy="6858000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000504"/>
            <a:ext cx="8229600" cy="12192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4800" dirty="0" smtClean="0"/>
              <a:t>ЖЕЛАЕМ УСПЕХОВ!</a:t>
            </a:r>
            <a:endParaRPr lang="ru-RU" sz="4800" dirty="0"/>
          </a:p>
        </p:txBody>
      </p:sp>
      <p:pic>
        <p:nvPicPr>
          <p:cNvPr id="3" name="Рисунок 2" descr="987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5715008" y="500042"/>
            <a:ext cx="2635030" cy="314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8436" name="TextBox 3"/>
          <p:cNvSpPr txBox="1">
            <a:spLocks noChangeArrowheads="1"/>
          </p:cNvSpPr>
          <p:nvPr/>
        </p:nvSpPr>
        <p:spPr bwMode="auto">
          <a:xfrm>
            <a:off x="428625" y="500042"/>
            <a:ext cx="507206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ru-RU" sz="2000" i="1" dirty="0"/>
              <a:t>Только в совершенстве владея</a:t>
            </a:r>
          </a:p>
          <a:p>
            <a:pPr algn="r"/>
            <a:r>
              <a:rPr lang="ru-RU" sz="2000" i="1" dirty="0"/>
              <a:t>абсолютной графической грамотностью,</a:t>
            </a:r>
          </a:p>
          <a:p>
            <a:pPr algn="r"/>
            <a:r>
              <a:rPr lang="ru-RU" sz="2000" i="1" dirty="0"/>
              <a:t>можно проектировать города будущего и</a:t>
            </a:r>
          </a:p>
          <a:p>
            <a:pPr algn="r"/>
            <a:r>
              <a:rPr lang="ru-RU" sz="2000" i="1" dirty="0"/>
              <a:t>с оптимизмом реализовывать самые фантастические проекты</a:t>
            </a:r>
            <a:r>
              <a:rPr lang="ru-RU" sz="2000" dirty="0"/>
              <a:t> </a:t>
            </a:r>
          </a:p>
        </p:txBody>
      </p:sp>
      <p:sp>
        <p:nvSpPr>
          <p:cNvPr id="18437" name="TextBox 3"/>
          <p:cNvSpPr txBox="1">
            <a:spLocks noChangeArrowheads="1"/>
          </p:cNvSpPr>
          <p:nvPr/>
        </p:nvSpPr>
        <p:spPr bwMode="auto">
          <a:xfrm>
            <a:off x="3643313" y="5500688"/>
            <a:ext cx="4786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000" i="1" dirty="0"/>
              <a:t>Преподаватель</a:t>
            </a:r>
          </a:p>
          <a:p>
            <a:pPr algn="r"/>
            <a:r>
              <a:rPr lang="ru-RU" sz="2000" i="1" dirty="0" err="1"/>
              <a:t>Гайворонюк</a:t>
            </a:r>
            <a:endParaRPr lang="ru-RU" sz="2000" i="1" dirty="0"/>
          </a:p>
          <a:p>
            <a:pPr algn="r"/>
            <a:r>
              <a:rPr lang="ru-RU" sz="2000" i="1" dirty="0"/>
              <a:t>Елена </a:t>
            </a:r>
            <a:r>
              <a:rPr lang="ru-RU" sz="2000" i="1" dirty="0" err="1"/>
              <a:t>Гафуровна</a:t>
            </a:r>
            <a:endParaRPr lang="ru-RU" sz="20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714356"/>
            <a:ext cx="8143900" cy="585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714356"/>
            <a:ext cx="7971748" cy="565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9593" t="15152" r="9593" b="12241"/>
          <a:stretch>
            <a:fillRect/>
          </a:stretch>
        </p:blipFill>
        <p:spPr bwMode="auto">
          <a:xfrm>
            <a:off x="0" y="785794"/>
            <a:ext cx="42738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3000372"/>
            <a:ext cx="9144001" cy="377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6442"/>
            <a:ext cx="9144000" cy="655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Дизайн-проект отделочных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775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60" y="0"/>
            <a:ext cx="1000132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чертежи. Проект дачного домика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785794"/>
            <a:ext cx="756222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1146" y="2428868"/>
            <a:ext cx="525285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42862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Архитектурно-строительные чертежи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1" y="857232"/>
            <a:ext cx="8711773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2556</TotalTime>
  <Words>85</Words>
  <Application>Microsoft Office PowerPoint</Application>
  <PresentationFormat>Экран (4:3)</PresentationFormat>
  <Paragraphs>28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Times New Roman</vt:lpstr>
      <vt:lpstr>1_Оформление по умолчанию</vt:lpstr>
      <vt:lpstr>ЧЕРТЕЖИ по профессии 08.01.25  Мастер отделочных строительных  работ</vt:lpstr>
      <vt:lpstr>Дизайн-проект отделочных работ</vt:lpstr>
      <vt:lpstr>Дизайн-проект отделочных работ</vt:lpstr>
      <vt:lpstr>Дизайн-проект отделочных работ</vt:lpstr>
      <vt:lpstr>Презентация PowerPoint</vt:lpstr>
      <vt:lpstr>Дизайн-проект отделочных работ</vt:lpstr>
      <vt:lpstr>Презентация PowerPoint</vt:lpstr>
      <vt:lpstr>Архитектурно-строительные чертежи. Проект дачного домика</vt:lpstr>
      <vt:lpstr>Архитектурно-строительные чертежи</vt:lpstr>
      <vt:lpstr>Архитектурно-строительные чертежи</vt:lpstr>
      <vt:lpstr>Архитектурно-строительные чертежи</vt:lpstr>
      <vt:lpstr>Презентация PowerPoint</vt:lpstr>
      <vt:lpstr>Презентация PowerPoint</vt:lpstr>
      <vt:lpstr>Презентация PowerPoint</vt:lpstr>
      <vt:lpstr>Презентация PowerPoint</vt:lpstr>
      <vt:lpstr>ЖЕЛАЕМ УСПЕХОВ!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устройства отделочных покрытий</dc:title>
  <dc:creator>Luk</dc:creator>
  <cp:lastModifiedBy>Admin</cp:lastModifiedBy>
  <cp:revision>138</cp:revision>
  <dcterms:created xsi:type="dcterms:W3CDTF">2005-03-25T06:22:59Z</dcterms:created>
  <dcterms:modified xsi:type="dcterms:W3CDTF">2020-10-06T08:59:00Z</dcterms:modified>
</cp:coreProperties>
</file>