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4" r:id="rId3"/>
    <p:sldId id="265" r:id="rId4"/>
    <p:sldId id="256" r:id="rId5"/>
    <p:sldId id="257" r:id="rId6"/>
    <p:sldId id="260" r:id="rId7"/>
    <p:sldId id="267" r:id="rId8"/>
    <p:sldId id="266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28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5167-7A81-4C0D-8AD2-C273D8B500AF}" type="datetimeFigureOut">
              <a:rPr lang="ru-RU" smtClean="0"/>
              <a:t>19.05.2020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E550A-C03A-4BC4-9AF8-EA0B3A8D482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5167-7A81-4C0D-8AD2-C273D8B500AF}" type="datetimeFigureOut">
              <a:rPr lang="ru-RU" smtClean="0"/>
              <a:t>19.05.2020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E550A-C03A-4BC4-9AF8-EA0B3A8D482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5167-7A81-4C0D-8AD2-C273D8B500AF}" type="datetimeFigureOut">
              <a:rPr lang="ru-RU" smtClean="0"/>
              <a:t>19.05.2020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E550A-C03A-4BC4-9AF8-EA0B3A8D482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5167-7A81-4C0D-8AD2-C273D8B500AF}" type="datetimeFigureOut">
              <a:rPr lang="ru-RU" smtClean="0"/>
              <a:t>19.05.2020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E550A-C03A-4BC4-9AF8-EA0B3A8D482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5167-7A81-4C0D-8AD2-C273D8B500AF}" type="datetimeFigureOut">
              <a:rPr lang="ru-RU" smtClean="0"/>
              <a:t>19.05.2020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E550A-C03A-4BC4-9AF8-EA0B3A8D482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5167-7A81-4C0D-8AD2-C273D8B500AF}" type="datetimeFigureOut">
              <a:rPr lang="ru-RU" smtClean="0"/>
              <a:t>19.05.2020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E550A-C03A-4BC4-9AF8-EA0B3A8D482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5167-7A81-4C0D-8AD2-C273D8B500AF}" type="datetimeFigureOut">
              <a:rPr lang="ru-RU" smtClean="0"/>
              <a:t>19.05.2020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E550A-C03A-4BC4-9AF8-EA0B3A8D482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5167-7A81-4C0D-8AD2-C273D8B500AF}" type="datetimeFigureOut">
              <a:rPr lang="ru-RU" smtClean="0"/>
              <a:t>19.05.2020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E550A-C03A-4BC4-9AF8-EA0B3A8D482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5167-7A81-4C0D-8AD2-C273D8B500AF}" type="datetimeFigureOut">
              <a:rPr lang="ru-RU" smtClean="0"/>
              <a:t>19.05.2020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E550A-C03A-4BC4-9AF8-EA0B3A8D482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5167-7A81-4C0D-8AD2-C273D8B500AF}" type="datetimeFigureOut">
              <a:rPr lang="ru-RU" smtClean="0"/>
              <a:t>19.05.2020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E550A-C03A-4BC4-9AF8-EA0B3A8D482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85167-7A81-4C0D-8AD2-C273D8B500AF}" type="datetimeFigureOut">
              <a:rPr lang="ru-RU" smtClean="0"/>
              <a:t>19.05.2020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E550A-C03A-4BC4-9AF8-EA0B3A8D482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8F85167-7A81-4C0D-8AD2-C273D8B500AF}" type="datetimeFigureOut">
              <a:rPr lang="ru-RU" smtClean="0"/>
              <a:t>19.05.2020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CEE550A-C03A-4BC4-9AF8-EA0B3A8D482B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1&amp;img_url=http://ngkir2007.narod.ru/0607/2_form/14_02_07/dima.jpg&amp;uinfo=ww-1903-wh-925-fw-1678-fh-598-pd-1&amp;p=1&amp;text=%D1%81%D0%B0%D0%BB%D1%84%D0%B5%D1%82%D0%BA%D0%B0%20%D1%81%20%D0%B1%D0%B0%D1%85%D1%80%D0%BE%D0%BC%D0%BE%D0%B9&amp;noreask=1&amp;pos=44&amp;rpt=simage&amp;lr=213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yandsearch?source=wiz&amp;fp=9&amp;img_url=http://lar4ik.com.ua/picture/221t773.jpg&amp;uinfo=ww-1903-wh-925-fw-1678-fh-598-pd-1&amp;p=9&amp;text=%D1%81%D0%B0%D0%BB%D1%84%D0%B5%D1%82%D0%BA%D0%B0%20%D1%81%20%D0%B1%D0%B0%D1%85%D1%80%D0%BE%D0%BC%D0%BE%D0%B9&amp;noreask=1&amp;pos=291&amp;rpt=simage&amp;lr=213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source=wiz&amp;fp=6&amp;img_url=http://ngkir2007.narod.ru/0607/2_form/07_02_07/veronika.jpg&amp;uinfo=ww-1903-wh-925-fw-1678-fh-598-pd-1&amp;p=6&amp;text=%D1%81%D0%B0%D0%BB%D1%84%D0%B5%D1%82%D0%BA%D0%B0%20%D1%81%20%D0%B1%D0%B0%D1%85%D1%80%D0%BE%D0%BC%D0%BE%D0%B9&amp;noreask=1&amp;pos=182&amp;rpt=simage&amp;lr=21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source=psearch&amp;fp=1&amp;img_url=http://www.ostrov38.ru/products_pictures/V-75-12.jpg&amp;uinfo=ww-1903-wh-925-fw-1678-fh-598-pd-1&amp;p=1&amp;text=%D0%BA%D0%B0%D0%BA%20%D1%81%D0%B4%D0%B5%D0%BB%D0%B0%D1%82%D1%8C%20%D0%B1%D0%B0%D1%85%D1%80%D0%BE%D0%BC%D1%83%20%D0%B4%D0%BB%D1%8F%20%D1%81%D0%B0%D0%BB%D1%84%D0%B5%D1%82%D0%BA%D0%B8%20%D0%B8%D0%B7%20%D1%82%D0%BA%D0%B0%D0%BD%D0%B8&amp;pos=33&amp;lr=213&amp;rpt=simage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source=wiz&amp;fp=14&amp;img_url=http://www.supersadovnik.ru/site_images/00000098/00068281.jpg&amp;uinfo=ww-1903-wh-925-fw-1678-fh-598-pd-1&amp;p=14&amp;text=%D1%81%D0%B0%D0%BB%D1%84%D0%B5%D1%82%D0%BA%D0%B0%20%D1%81%20%D0%B1%D0%B0%D1%85%D1%80%D0%BE%D0%BC%D0%BE%D0%B9&amp;noreask=1&amp;pos=432&amp;rpt=simage&amp;lr=21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692696"/>
            <a:ext cx="7772400" cy="25922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Изготовление </a:t>
            </a:r>
            <a:r>
              <a:rPr lang="ru-RU" dirty="0">
                <a:solidFill>
                  <a:schemeClr val="tx1"/>
                </a:solidFill>
              </a:rPr>
              <a:t>из ткани салфетки </a:t>
            </a:r>
            <a:r>
              <a:rPr lang="ru-RU" dirty="0" smtClean="0">
                <a:solidFill>
                  <a:schemeClr val="tx1"/>
                </a:solidFill>
              </a:rPr>
              <a:t>с бахромой. 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ds04.infourok.ru/uploads/ex/0c86/00014505-e2eee4ff/2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87"/>
          <a:stretch/>
        </p:blipFill>
        <p:spPr bwMode="auto">
          <a:xfrm>
            <a:off x="2124300" y="3140968"/>
            <a:ext cx="4968552" cy="312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40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kk-KZ" sz="1800" b="1" dirty="0">
                <a:solidFill>
                  <a:srgbClr val="FF0000"/>
                </a:solidFill>
              </a:rPr>
              <a:t>Инструкция по технике безопасности </a:t>
            </a:r>
            <a:r>
              <a:rPr lang="kk-KZ" sz="1800" b="1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endParaRPr lang="kk-KZ" sz="1800" b="1" dirty="0" smtClean="0">
              <a:solidFill>
                <a:srgbClr val="FF0000"/>
              </a:solidFill>
            </a:endParaRPr>
          </a:p>
          <a:p>
            <a:r>
              <a:rPr lang="ru-RU" sz="2000" b="1" dirty="0">
                <a:solidFill>
                  <a:srgbClr val="C00000"/>
                </a:solidFill>
              </a:rPr>
              <a:t>ОПАСНОСТИ В РАБОТЕ</a:t>
            </a:r>
          </a:p>
          <a:p>
            <a:r>
              <a:rPr lang="ru-RU" sz="2000" dirty="0">
                <a:solidFill>
                  <a:srgbClr val="002060"/>
                </a:solidFill>
              </a:rPr>
              <a:t>1. </a:t>
            </a:r>
            <a:r>
              <a:rPr lang="ru-RU" sz="2000" dirty="0" err="1">
                <a:solidFill>
                  <a:srgbClr val="002060"/>
                </a:solidFill>
              </a:rPr>
              <a:t>Травмирование</a:t>
            </a:r>
            <a:r>
              <a:rPr lang="ru-RU" sz="2000" dirty="0">
                <a:solidFill>
                  <a:srgbClr val="002060"/>
                </a:solidFill>
              </a:rPr>
              <a:t> иголками, булавками и ножницами.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ДО НАЧАЛА РАБОТЫ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Сосчитать количество иголок, булавок и ножниц.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ВО ВРЕМЯ РАБОТЫ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1. </a:t>
            </a:r>
            <a:r>
              <a:rPr lang="ru-RU" sz="2000" dirty="0">
                <a:solidFill>
                  <a:srgbClr val="002060"/>
                </a:solidFill>
              </a:rPr>
              <a:t>Храните </a:t>
            </a:r>
            <a:r>
              <a:rPr lang="ru-RU" sz="2000" dirty="0" smtClean="0">
                <a:solidFill>
                  <a:srgbClr val="002060"/>
                </a:solidFill>
              </a:rPr>
              <a:t>иголки и </a:t>
            </a:r>
            <a:r>
              <a:rPr lang="ru-RU" sz="2000" dirty="0">
                <a:solidFill>
                  <a:srgbClr val="002060"/>
                </a:solidFill>
              </a:rPr>
              <a:t>булавки </a:t>
            </a:r>
            <a:r>
              <a:rPr lang="ru-RU" sz="2000" dirty="0" smtClean="0">
                <a:solidFill>
                  <a:srgbClr val="002060"/>
                </a:solidFill>
              </a:rPr>
              <a:t>в </a:t>
            </a:r>
            <a:r>
              <a:rPr lang="ru-RU" sz="2000" dirty="0">
                <a:solidFill>
                  <a:srgbClr val="002060"/>
                </a:solidFill>
              </a:rPr>
              <a:t>определенном месте, не оставляйте их на рабочем месте.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2. </a:t>
            </a:r>
            <a:r>
              <a:rPr lang="ru-RU" sz="2000" dirty="0">
                <a:solidFill>
                  <a:srgbClr val="002060"/>
                </a:solidFill>
              </a:rPr>
              <a:t>Строго запрещается брать в рот иголки и булавки.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ПОСЛЕ РАБОТЫ</a:t>
            </a:r>
            <a:endParaRPr lang="ru-RU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1. Сосчитать количество </a:t>
            </a:r>
            <a:r>
              <a:rPr lang="ru-RU" sz="2000" dirty="0" smtClean="0">
                <a:solidFill>
                  <a:srgbClr val="002060"/>
                </a:solidFill>
              </a:rPr>
              <a:t>иголок и </a:t>
            </a:r>
            <a:r>
              <a:rPr lang="ru-RU" sz="2000" dirty="0">
                <a:solidFill>
                  <a:srgbClr val="002060"/>
                </a:solidFill>
              </a:rPr>
              <a:t>булавок </a:t>
            </a:r>
            <a:r>
              <a:rPr lang="ru-RU" sz="2000" dirty="0" smtClean="0">
                <a:solidFill>
                  <a:srgbClr val="002060"/>
                </a:solidFill>
              </a:rPr>
              <a:t>(</a:t>
            </a:r>
            <a:r>
              <a:rPr lang="ru-RU" sz="2000" dirty="0">
                <a:solidFill>
                  <a:srgbClr val="002060"/>
                </a:solidFill>
              </a:rPr>
              <a:t>их должно быть столько, сколько до начала работы).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2. Убрать все принадлежности на место.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3. Привести себя и рабочее место в порядок.</a:t>
            </a:r>
          </a:p>
          <a:p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710588"/>
            <a:ext cx="1718692" cy="137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10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20880" cy="590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443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085184"/>
            <a:ext cx="7543800" cy="10081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Продергивание нити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im2-tub-ru.yandex.net/i?id=14125170-4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24" y="476672"/>
            <a:ext cx="275024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7-tub-ru.yandex.net/i?id=61138976-0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550" y="476672"/>
            <a:ext cx="269479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3-tub-ru.yandex.net/i?id=207660560-67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470" y="476672"/>
            <a:ext cx="256473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ngkir2007.narod.ru/0607/2_form/07_02_07/pash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566" y="2854912"/>
            <a:ext cx="3082379" cy="257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28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akunamatatalife.com/_bl/1/4961485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/>
          <a:stretch/>
        </p:blipFill>
        <p:spPr bwMode="auto">
          <a:xfrm>
            <a:off x="4512152" y="4005064"/>
            <a:ext cx="4000428" cy="207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48680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Бахрома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это тесьма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из ряда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свободно свисающих нитей,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кисточек,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служащая для отделки, украшения одежды, мебели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, краев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скатерти,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салфеток, платка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и т.п. </a:t>
            </a:r>
            <a:endParaRPr lang="ru-RU" dirty="0"/>
          </a:p>
        </p:txBody>
      </p:sp>
      <p:pic>
        <p:nvPicPr>
          <p:cNvPr id="4" name="Picture 2" descr="https://ds05.infourok.ru/uploads/ex/1062/00025a51-12279091/img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" t="17135" r="9064" b="10944"/>
          <a:stretch/>
        </p:blipFill>
        <p:spPr bwMode="auto">
          <a:xfrm>
            <a:off x="611560" y="3911728"/>
            <a:ext cx="3456384" cy="217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im3-tub-ru.yandex.net/i?id=6547340-0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50" y="1781266"/>
            <a:ext cx="2841433" cy="257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stactva.by/assets/images/catalog/tkachestvo-gobeleny/dvenadcat-mesjacev-p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81266"/>
            <a:ext cx="2710248" cy="271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69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92696"/>
            <a:ext cx="81268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плотной ткани вырезаем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прямоугольник по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размерам будущей салфетки с учетом бахромы.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бахрому оставляем по 1,5 см с каждого края. Постарайтесь вырезать квадрат по ниткам основной ткани.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Размечаем, где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салфетке бахрома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Отмеряем с помощью линейки одинаковое расстояние от края салфетки. И вытягиваем нитки из ткани основы: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бахромы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2-4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основы удобно подцеплять с помощью иголки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>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</a:rPr>
              <a:t>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takprosto.cc/wp-content/uploads/k/kak-sdelat-masku-svoimi-rukami/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416" y="3717032"/>
            <a:ext cx="4005164" cy="267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98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2-tub-ru.yandex.net/i?id=145000884-4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2729345"/>
            <a:ext cx="3662397" cy="3113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692696"/>
            <a:ext cx="81268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400" smtClean="0">
                <a:latin typeface="Times New Roman" panose="02020603050405020304" pitchFamily="18" charset="0"/>
              </a:rPr>
              <a:t>Сначала </a:t>
            </a:r>
            <a:r>
              <a:rPr lang="ru-RU" sz="2400" smtClean="0">
                <a:latin typeface="Times New Roman" panose="02020603050405020304" pitchFamily="18" charset="0"/>
              </a:rPr>
              <a:t>делаем </a:t>
            </a:r>
            <a:r>
              <a:rPr lang="ru-RU" sz="2400" dirty="0">
                <a:latin typeface="Times New Roman" panose="02020603050405020304" pitchFamily="18" charset="0"/>
              </a:rPr>
              <a:t>бахрому</a:t>
            </a:r>
            <a:r>
              <a:rPr lang="ru-RU" sz="2400" dirty="0" smtClean="0">
                <a:latin typeface="Times New Roman" panose="02020603050405020304" pitchFamily="18" charset="0"/>
              </a:rPr>
              <a:t>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Бахрома делается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самой ткани. Для этого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краям выдергиваем иглой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получения свисающих нитей на 2-3 сантиметра. Такие продергивания нужно сделать со всех 4 сторон.   </a:t>
            </a:r>
          </a:p>
        </p:txBody>
      </p:sp>
      <p:pic>
        <p:nvPicPr>
          <p:cNvPr id="3074" name="Picture 2" descr="http://content.foto.mail.ru/mail/marina_77-08/_blogs/i-2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40" y="2708920"/>
            <a:ext cx="4178895" cy="313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89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www.maam.ru/upload/blogs/2e6f48664c91291411ab2ddf2a8dbead.jp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4" r="3808"/>
          <a:stretch/>
        </p:blipFill>
        <p:spPr bwMode="auto">
          <a:xfrm>
            <a:off x="4139952" y="2420888"/>
            <a:ext cx="4608512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cs6.livemaster.ru/storage/b1/47/93a388bef2ec07fab988dfabaef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9" t="4682" r="3822" b="4600"/>
          <a:stretch/>
        </p:blipFill>
        <p:spPr bwMode="auto">
          <a:xfrm>
            <a:off x="395536" y="476672"/>
            <a:ext cx="417646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979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contragents.ru/xn--80aahc6airewm.xn--p1ai/muzfo-imaginator/images/original/3838976/383897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2"/>
          <a:stretch/>
        </p:blipFill>
        <p:spPr bwMode="auto">
          <a:xfrm>
            <a:off x="755576" y="620688"/>
            <a:ext cx="4996790" cy="316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fs00.infourok.ru/images/doc/300/299362/hello_html_35a4610c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32"/>
          <a:stretch/>
        </p:blipFill>
        <p:spPr bwMode="auto">
          <a:xfrm>
            <a:off x="4139952" y="3212976"/>
            <a:ext cx="434448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4294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159</TotalTime>
  <Words>137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Times New Roman</vt:lpstr>
      <vt:lpstr>Verdana</vt:lpstr>
      <vt:lpstr>Wingdings 2</vt:lpstr>
      <vt:lpstr>Аспект</vt:lpstr>
      <vt:lpstr>Изготовление из ткани салфетки с бахромой.  </vt:lpstr>
      <vt:lpstr>Презентация PowerPoint</vt:lpstr>
      <vt:lpstr>Презентация PowerPoint</vt:lpstr>
      <vt:lpstr>Продергивание нити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Ирина</cp:lastModifiedBy>
  <cp:revision>29</cp:revision>
  <dcterms:created xsi:type="dcterms:W3CDTF">2014-02-23T13:19:48Z</dcterms:created>
  <dcterms:modified xsi:type="dcterms:W3CDTF">2020-05-19T05:32:36Z</dcterms:modified>
</cp:coreProperties>
</file>