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71" r:id="rId4"/>
    <p:sldId id="267" r:id="rId5"/>
    <p:sldId id="268" r:id="rId6"/>
    <p:sldId id="269" r:id="rId7"/>
    <p:sldId id="270" r:id="rId8"/>
    <p:sldId id="273" r:id="rId9"/>
    <p:sldId id="272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70633"/>
            <a:ext cx="855736" cy="1236613"/>
          </a:xfrm>
          <a:prstGeom prst="rect">
            <a:avLst/>
          </a:prstGeom>
        </p:spPr>
      </p:pic>
      <p:sp>
        <p:nvSpPr>
          <p:cNvPr id="8" name="Блок-схема: сохраненные данные 7"/>
          <p:cNvSpPr/>
          <p:nvPr/>
        </p:nvSpPr>
        <p:spPr>
          <a:xfrm rot="10800000">
            <a:off x="1187624" y="1772816"/>
            <a:ext cx="7488832" cy="2232248"/>
          </a:xfrm>
          <a:prstGeom prst="flowChartOnlineStorag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63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79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36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86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9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27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3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3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8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1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7EBF3-232F-42C9-8209-9B84BB0F6B7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3AC9E-12B4-4F7B-B75C-47D4B3581B1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7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130425"/>
            <a:ext cx="5974432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«ДОМИК»,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 технике </a:t>
            </a:r>
            <a:r>
              <a:rPr lang="ru-RU" b="1" dirty="0" err="1" smtClean="0">
                <a:solidFill>
                  <a:srgbClr val="C00000"/>
                </a:solidFill>
              </a:rPr>
              <a:t>ниткография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s://www.maam.ru/upload/blogs/detsad-79975-14735168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005064"/>
            <a:ext cx="3482341" cy="261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68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advClick="0"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19274" y="234534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338" y="738282"/>
            <a:ext cx="855866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Доделать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начатый  в технике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ниткографии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уроке.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 следующему уроку  приготовить: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простым карандашом, </a:t>
            </a:r>
          </a:p>
          <a:p>
            <a:pPr marL="45720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 ПВА,</a:t>
            </a:r>
          </a:p>
          <a:p>
            <a:pPr marL="45720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лист картона или плотной бумаги,</a:t>
            </a:r>
          </a:p>
          <a:p>
            <a:pPr marL="45720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разноцветные  нитки,</a:t>
            </a:r>
          </a:p>
          <a:p>
            <a:pPr marL="45720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ножницы,</a:t>
            </a:r>
          </a:p>
          <a:p>
            <a:pPr marL="45720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 карандаш и краски,</a:t>
            </a:r>
          </a:p>
          <a:p>
            <a:pPr marL="45720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тонкую деревянную палочку.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virtualtaganrog.ru/upload/blogs/c5f38b3d77719deb0d08f6909f013075.jp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9" t="10981" r="18417" b="5860"/>
          <a:stretch/>
        </p:blipFill>
        <p:spPr bwMode="auto">
          <a:xfrm>
            <a:off x="5652120" y="3429000"/>
            <a:ext cx="3240360" cy="319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61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8092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Ниткография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выкладывание веревочкой, шнурком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толстой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нитью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контурных изображений различных предметов, т.е. "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веревочкой".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Еще можно встретить название «картина из ниток», «рисование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Эта техника позволяет создавать яркие картины без кисточки и красок, только с помощью нитей и клея.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https://sundekor.ru/wp-content/uploads/media/%D0%BF%D0%B0%D0%BB%D1%8C%D1%87%D0%B8%D0%BA%D0%BE%D0%B2%D0%B0%D1%8F-%D0%B3%D0%B8%D0%BC%D0%BD%D0%B0%D1%81%D1%82%D0%B8%D0%BA%D0%B0-%D1%81-%D0%BF%D1%80%D0%B5%D0%B4%D0%BC%D0%B5%D1%82%D0%B0%D0%BC%D0%B8/image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452" y="5010274"/>
            <a:ext cx="2867124" cy="171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maam.ru/upload/blogs/d342a69f0b46d7baa315fd398b923862.jp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1" t="12827" r="3010" b="3779"/>
          <a:stretch/>
        </p:blipFill>
        <p:spPr bwMode="auto">
          <a:xfrm>
            <a:off x="323528" y="3918698"/>
            <a:ext cx="3132348" cy="218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ww.maam.ru/upload/blogs/90e284d1cf109d282658f5d4147855ec.jpg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" t="7388" r="4369" b="3778"/>
          <a:stretch/>
        </p:blipFill>
        <p:spPr bwMode="auto">
          <a:xfrm>
            <a:off x="5796136" y="3708326"/>
            <a:ext cx="3096344" cy="226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77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igr.net/up/datas/145483/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1952" cy="653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27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056" y="116632"/>
            <a:ext cx="784887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инструменты для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 в технике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ниткографии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24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картин из нитей нужно приготовить совсем немного материалов и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инструментов: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клей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ПВА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картона или плотной бумаги,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 нитки (шерстяные </a:t>
            </a:r>
            <a:r>
              <a:rPr lang="ru-RU" sz="240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мулине),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ножницы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 карандаш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краски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тонкую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деревянную палочку (зубочистку).</a:t>
            </a:r>
            <a:endParaRPr lang="ru-RU" sz="24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nitkografiy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26991"/>
            <a:ext cx="2951792" cy="221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nitkografiya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27690"/>
            <a:ext cx="3082379" cy="231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79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036496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хитрости и секреты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 работу нужно с простых рисунков. 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 ПВА лучше брать более густой, так как жидкий будет быстро впитываться в основу.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 наносится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(картон или бумагу),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нити прикладываются поверху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наносить простым карандашом.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выкладывания нитей на клей их нужно слегка прижать руками к основе, чтобы они равномернее приклеились.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 вас не получилось что-то или витки лежат неровно, можно оторвать нити от гладкой поверхности и все переделать.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картина получилась качественной, надо следить, чтобы витки ложились плотнее друг к другу.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fontAlgn="base">
              <a:buFont typeface="Arial" panose="020B0604020202020204" pitchFamily="34" charset="0"/>
              <a:buChar char="•"/>
            </a:pPr>
            <a:endParaRPr lang="ru-RU" sz="24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12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820891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РАБОТЫ:</a:t>
            </a:r>
          </a:p>
          <a:p>
            <a:endParaRPr lang="ru-RU" sz="32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 лист картона или плотной бумаги прямоугольной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нарисуйте простым карандашом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контуры Домика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s3.amazonaws.com/images.ecwid.com/images/12942082/87966235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" r="5449"/>
          <a:stretch/>
        </p:blipFill>
        <p:spPr bwMode="auto">
          <a:xfrm>
            <a:off x="4695706" y="2996952"/>
            <a:ext cx="398075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ds05.infourok.ru/uploads/ex/0d81/000a6dc0-d8ce7328/hello_html_m22926cf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0"/>
          <a:stretch/>
        </p:blipFill>
        <p:spPr bwMode="auto">
          <a:xfrm>
            <a:off x="899593" y="2996952"/>
            <a:ext cx="3528392" cy="323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41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Решите какого цвета будут крыша, дверь, окно вашего Домика  и подготовьте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нужного цвета.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Теперь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приступайте к формированию контура изображения. Нанесите клей непосредственно на графический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рисунок.</a:t>
            </a:r>
          </a:p>
        </p:txBody>
      </p:sp>
      <p:pic>
        <p:nvPicPr>
          <p:cNvPr id="4" name="Picture 6" descr="https://paidagogos.com/wp-content/uploads/2017/03/prokleivanie-nityu-konturov-list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24944"/>
            <a:ext cx="5070797" cy="331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68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7935" y="260648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4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Пока клей не застыл, выкладываем нить и слегка прижимаем, чтобы она приклеилась. Используйте длинную тонкую шпажку (зубочистку), чтобы нитки ложились ровно по контуру рисунка. Зубочисткой можно подвигать нить или прижимать ее к основе.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5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Нужно   подождать,  пока   клей подсохнет и только после этого приступайте к оформлению следующего элемента рисунка.</a:t>
            </a:r>
          </a:p>
        </p:txBody>
      </p:sp>
      <p:pic>
        <p:nvPicPr>
          <p:cNvPr id="5" name="Picture 2" descr="https://www.maam.ru/upload/blogs/8b0a664647da666c07315204889b8113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240094"/>
            <a:ext cx="3207668" cy="2405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34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63692"/>
            <a:ext cx="83529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6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Технику «рисования веревочкой» можно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усложнять способом выкладывания ниток: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спирали;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кругу;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ровными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линиями;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зигзагообразными линиями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7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Домик можно выложить  нитками по контурным линиям, а внутри контура двери и окна, выложить ровными линиями  коричневого и голубого цвета.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paidagogos.com/wp-content/uploads/2017/04/netradicionnaya-tehni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497" y="4238931"/>
            <a:ext cx="3347748" cy="232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fsd.multiurok.ru/html/2019/09/07/s_5d737cd9d8fd0/1200921_12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9"/>
          <a:stretch/>
        </p:blipFill>
        <p:spPr bwMode="auto">
          <a:xfrm>
            <a:off x="1259632" y="4221088"/>
            <a:ext cx="3121140" cy="234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34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Поэтапное рисование верблюд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Поэтапное рисование верблюда</Template>
  <TotalTime>218</TotalTime>
  <Words>345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Поэтапное рисование верблюда</vt:lpstr>
      <vt:lpstr>«ДОМИК», в технике ниткография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Поэтапное рисование бабочки</dc:title>
  <dc:creator>Ольга</dc:creator>
  <cp:lastModifiedBy>Ирина</cp:lastModifiedBy>
  <cp:revision>72</cp:revision>
  <dcterms:created xsi:type="dcterms:W3CDTF">2017-04-29T12:11:37Z</dcterms:created>
  <dcterms:modified xsi:type="dcterms:W3CDTF">2020-05-04T07:54:34Z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164281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