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64" r:id="rId6"/>
    <p:sldId id="263" r:id="rId7"/>
    <p:sldId id="261" r:id="rId8"/>
    <p:sldId id="265" r:id="rId9"/>
    <p:sldId id="268" r:id="rId10"/>
    <p:sldId id="269" r:id="rId11"/>
    <p:sldId id="266" r:id="rId12"/>
    <p:sldId id="267" r:id="rId13"/>
    <p:sldId id="270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2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928694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http://luchik.club/wp-content/themes/luchik/img/kid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8125" y="0"/>
            <a:ext cx="8905875" cy="11429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0042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5929354" cy="36687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128\Desktop\Рисунок1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85728"/>
            <a:ext cx="4229100" cy="3152775"/>
          </a:xfrm>
          <a:prstGeom prst="rect">
            <a:avLst/>
          </a:prstGeom>
          <a:noFill/>
        </p:spPr>
      </p:pic>
      <p:pic>
        <p:nvPicPr>
          <p:cNvPr id="9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358082" y="5572116"/>
            <a:ext cx="1928826" cy="1285884"/>
          </a:xfrm>
          <a:prstGeom prst="rect">
            <a:avLst/>
          </a:prstGeom>
          <a:noFill/>
        </p:spPr>
      </p:pic>
      <p:pic>
        <p:nvPicPr>
          <p:cNvPr id="10" name="Picture 2" descr="http://2kinder.ru/image/data/kids_2-1979px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3446"/>
            <a:ext cx="1428760" cy="21120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8" descr="http://img-fotki.yandex.ru/get/6508/20573769.f/0_82ae5_a174c715_L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0"/>
            <a:ext cx="2328684" cy="454821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290"/>
            <a:ext cx="2214578" cy="207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128\Desktop\Рисунок3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8240713" cy="1268413"/>
          </a:xfrm>
          <a:prstGeom prst="rect">
            <a:avLst/>
          </a:prstGeom>
          <a:noFill/>
        </p:spPr>
      </p:pic>
      <p:pic>
        <p:nvPicPr>
          <p:cNvPr id="10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215174" y="5429264"/>
            <a:ext cx="1928826" cy="12858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9125" y="2143116"/>
            <a:ext cx="36433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390" y="4357694"/>
            <a:ext cx="158761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358082" y="5429264"/>
            <a:ext cx="1928826" cy="1285884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4956" y="3214686"/>
            <a:ext cx="1419044" cy="2585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05" b="78"/>
          <a:stretch>
            <a:fillRect/>
          </a:stretch>
        </p:blipFill>
        <p:spPr bwMode="auto">
          <a:xfrm>
            <a:off x="7286644" y="1071546"/>
            <a:ext cx="1857356" cy="1285884"/>
          </a:xfrm>
          <a:prstGeom prst="rect">
            <a:avLst/>
          </a:prstGeom>
          <a:noFill/>
        </p:spPr>
      </p:pic>
      <p:pic>
        <p:nvPicPr>
          <p:cNvPr id="6" name="Picture 14" descr="Cartoon Books &amp;Tcy;&amp;ycy; &amp;bcy;&amp;iecy;&amp;scy;&amp;iecy;&amp;dcy;&amp;ucy;&amp;jcy; &amp;chcy;&amp;acy;&amp;shchcy;&amp;iecy; &amp;scy; &amp;ncy;&amp;iecy;&amp;jcy;, &amp;Scy;&amp;tcy;&amp;acy;&amp;ncy;&amp;iecy;&amp;shcy;&amp;softcy; &amp;vcy;&amp;chcy;&amp;iecy;&amp;tcy;&amp;vcy;&amp;iecy;&amp;rcy;&amp;ocy; &amp;ucy;&amp;mcy;&amp;ncy;&amp;iecy;&amp;jcy;... &quot; PixelBrush - &amp;Pcy;&amp;ocy;&amp;rcy;&amp;tcy;&amp;acy;&amp;lcy; &amp;ocy; &amp;dcy;&amp;icy;&amp;zcy;&amp;acy;&amp;jcy;&amp;ncy;&amp;iecy;. &amp;Scy;&amp;kcy;&amp;acy;&amp;chcy;&amp;acy;&amp;tcy;&amp;softcy; &amp;fcy;&amp;ocy;&amp;tcy;&amp;ocy;, &amp;kcy;&amp;acy;&amp;rcy;&amp;tcy;&amp;icy;&amp;ncy;&amp;kcy;&amp;icy;, &amp;ocy;&amp;bcy;&amp;ocy;&amp;icy;, &amp;rcy;&amp;icy;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142852"/>
            <a:ext cx="1214446" cy="1314438"/>
          </a:xfrm>
          <a:prstGeom prst="rect">
            <a:avLst/>
          </a:prstGeom>
          <a:noFill/>
        </p:spPr>
      </p:pic>
      <p:sp>
        <p:nvSpPr>
          <p:cNvPr id="9" name="Горизонтальный свиток 8"/>
          <p:cNvSpPr/>
          <p:nvPr userDrawn="1"/>
        </p:nvSpPr>
        <p:spPr>
          <a:xfrm>
            <a:off x="642910" y="714356"/>
            <a:ext cx="6643734" cy="1214446"/>
          </a:xfrm>
          <a:prstGeom prst="horizontalScroll">
            <a:avLst/>
          </a:prstGeom>
          <a:solidFill>
            <a:srgbClr val="00B0F0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128\Desktop\Рисунок4.png"/>
          <p:cNvPicPr>
            <a:picLocks noChangeAspect="1" noChangeArrowheads="1"/>
          </p:cNvPicPr>
          <p:nvPr userDrawn="1"/>
        </p:nvPicPr>
        <p:blipFill>
          <a:blip r:embed="rId4"/>
          <a:srcRect l="3030" t="31670" r="26263"/>
          <a:stretch>
            <a:fillRect/>
          </a:stretch>
        </p:blipFill>
        <p:spPr bwMode="auto">
          <a:xfrm>
            <a:off x="1571604" y="785794"/>
            <a:ext cx="5000660" cy="107890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357430"/>
            <a:ext cx="8329642" cy="1162050"/>
          </a:xfrm>
        </p:spPr>
        <p:txBody>
          <a:bodyPr anchor="b">
            <a:noAutofit/>
          </a:bodyPr>
          <a:lstStyle>
            <a:lvl1pPr algn="l">
              <a:defRPr sz="6000" b="1">
                <a:solidFill>
                  <a:srgbClr val="3333FF"/>
                </a:solidFill>
                <a:latin typeface="Propisi" pitchFamily="2" charset="0"/>
              </a:defRPr>
            </a:lvl1pPr>
          </a:lstStyle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42860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215174" y="5429264"/>
            <a:ext cx="1928826" cy="1285884"/>
          </a:xfrm>
          <a:prstGeom prst="rect">
            <a:avLst/>
          </a:prstGeom>
          <a:noFill/>
        </p:spPr>
      </p:pic>
      <p:pic>
        <p:nvPicPr>
          <p:cNvPr id="8" name="Picture 4" descr="http://0.static.wix.com/media/70804c_0c9a9218f8e4e9377a6b7153961a2bf6.png_51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7201" y="3714752"/>
            <a:ext cx="1696799" cy="2018263"/>
          </a:xfrm>
          <a:prstGeom prst="rect">
            <a:avLst/>
          </a:prstGeom>
          <a:noFill/>
        </p:spPr>
      </p:pic>
      <p:pic>
        <p:nvPicPr>
          <p:cNvPr id="6147" name="Picture 3" descr="C:\Users\128\Desktop\Рисунок5.pn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42852"/>
            <a:ext cx="8710613" cy="11953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9000" r="-5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1000">
                <a:srgbClr val="00B0F0">
                  <a:alpha val="72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214282" y="214290"/>
            <a:ext cx="8786874" cy="6500858"/>
          </a:xfrm>
          <a:prstGeom prst="roundRect">
            <a:avLst/>
          </a:prstGeom>
          <a:blipFill dpi="0" rotWithShape="1">
            <a:blip r:embed="rId13"/>
            <a:srcRect/>
            <a:stretch>
              <a:fillRect r="-5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4"/>
          <p:cNvSpPr txBox="1">
            <a:spLocks/>
          </p:cNvSpPr>
          <p:nvPr userDrawn="1"/>
        </p:nvSpPr>
        <p:spPr>
          <a:xfrm>
            <a:off x="5429256" y="6492875"/>
            <a:ext cx="285752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Шаблон презентации: </a:t>
            </a:r>
            <a:r>
              <a:rPr kumimoji="0" lang="ru-RU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Лазовская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С.В.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Пошив  плоской мягкой игрушки «Котик»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петельным швом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620688"/>
            <a:ext cx="799288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Заготовка: </a:t>
            </a:r>
            <a:endParaRPr lang="ru-RU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Вырезаем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шаблоны по контуру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14350" indent="-514350">
              <a:buAutoNum type="arabicPeriod"/>
            </a:pP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2. Следите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, чтобы выкройки были ровными и симметричными (это можно проверить, сложив выкройки друг на друга)</a:t>
            </a:r>
          </a:p>
        </p:txBody>
      </p:sp>
    </p:spTree>
    <p:extLst>
      <p:ext uri="{BB962C8B-B14F-4D97-AF65-F5344CB8AC3E}">
        <p14:creationId xmlns:p14="http://schemas.microsoft.com/office/powerpoint/2010/main" val="2474388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avatars.mds.yandex.net/get-pdb/2835815/21833054-6044-4c02-a9d6-0c11ae9f0b55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3" b="49730"/>
          <a:stretch/>
        </p:blipFill>
        <p:spPr bwMode="auto">
          <a:xfrm>
            <a:off x="218417" y="1301556"/>
            <a:ext cx="4209567" cy="308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avatars.mds.yandex.net/get-pdb/2835815/21833054-6044-4c02-a9d6-0c11ae9f0b55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89" t="49067" r="32591"/>
          <a:stretch/>
        </p:blipFill>
        <p:spPr bwMode="auto">
          <a:xfrm>
            <a:off x="4572000" y="1163378"/>
            <a:ext cx="4392488" cy="321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05392" y="224338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Сборка и соединение деталей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5" y="4725144"/>
            <a:ext cx="3338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Сборка и намётка  деталей мягкой игрушки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4687225"/>
            <a:ext cx="30243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Соединение деталей петельным швом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639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pdb/2835815/21833054-6044-4c02-a9d6-0c11ae9f0b55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34" r="66611"/>
          <a:stretch/>
        </p:blipFill>
        <p:spPr bwMode="auto">
          <a:xfrm>
            <a:off x="292298" y="1628800"/>
            <a:ext cx="372196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92796" y="332656"/>
            <a:ext cx="62279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Набивка мягкой игрушки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14259" y="1412776"/>
            <a:ext cx="4662197" cy="4536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Лучший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материал для набивки – кусочки синтепона или капроновых чулок и колгот. Игрушка должна держать форму, но при этом не быть твердой. </a:t>
            </a:r>
          </a:p>
        </p:txBody>
      </p:sp>
    </p:spTree>
    <p:extLst>
      <p:ext uri="{BB962C8B-B14F-4D97-AF65-F5344CB8AC3E}">
        <p14:creationId xmlns:p14="http://schemas.microsoft.com/office/powerpoint/2010/main" val="1555190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avatars.mds.yandex.net/get-pdb/2835815/21833054-6044-4c02-a9d6-0c11ae9f0b55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3" t="49067"/>
          <a:stretch/>
        </p:blipFill>
        <p:spPr bwMode="auto">
          <a:xfrm>
            <a:off x="467544" y="1336268"/>
            <a:ext cx="3622610" cy="268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92796" y="332656"/>
            <a:ext cx="62279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Окончательная отделка игрушки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06751" y="1916832"/>
            <a:ext cx="3981673" cy="3890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Маленьким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зверюшкам глазки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и носики обычно выполняют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из бисера, бусинок, пуговиц на ножках.</a:t>
            </a:r>
          </a:p>
        </p:txBody>
      </p:sp>
    </p:spTree>
    <p:extLst>
      <p:ext uri="{BB962C8B-B14F-4D97-AF65-F5344CB8AC3E}">
        <p14:creationId xmlns:p14="http://schemas.microsoft.com/office/powerpoint/2010/main" val="2469005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Домашнее  задание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1714480"/>
            <a:ext cx="7128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Вспомнить правила ТБ при работе с иглой и ножницами.</a:t>
            </a:r>
          </a:p>
          <a:p>
            <a:endParaRPr lang="ru-RU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Дошить начатую  мягкую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игрушку Котик.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lassnye-chasy.ru/userfiles/image/myagkaya-igrushk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" y="17180"/>
            <a:ext cx="9302481" cy="695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d86/0005030d-cf1c616e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0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lenkii-cvetochek-vrn.ru/wp-content/uploads/2018/03/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8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974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sd.videouroki.net/html/2017/03/13/v_58c6d6d47bbcb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64096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20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pdb/49816/81a183a7-46ed-4c44-b54f-40c8902890cc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67935"/>
            <a:ext cx="3324035" cy="451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vatars.mds.yandex.net/get-pdb/2300765/260e1ecb-397d-4135-90a7-baccc5f03466/s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95" y="692696"/>
            <a:ext cx="5234378" cy="356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183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up/datas/89794/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68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497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get-pdb/2835815/21833054-6044-4c02-a9d6-0c11ae9f0b55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175" b="49000"/>
          <a:stretch/>
        </p:blipFill>
        <p:spPr bwMode="auto">
          <a:xfrm>
            <a:off x="493581" y="1888440"/>
            <a:ext cx="4104456" cy="302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55576" y="551421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Раскрой и заготовка деталей мягкой игрушки « Котик»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https://avatars.mds.yandex.net/get-pdb/2835815/21833054-6044-4c02-a9d6-0c11ae9f0b55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4" r="32906" b="49730"/>
          <a:stretch/>
        </p:blipFill>
        <p:spPr bwMode="auto">
          <a:xfrm>
            <a:off x="4598037" y="1888440"/>
            <a:ext cx="4187904" cy="302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3581" y="5286409"/>
            <a:ext cx="32143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Шаблон Котика-</a:t>
            </a:r>
          </a:p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 детали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98037" y="4901688"/>
            <a:ext cx="360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Раскрой   2-х одинаковых  деталей  мягкой игрушки 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094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handmadebase.com/wp-content/uploads/data/e153062b88c12e72a6a8161fd18e92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008549" cy="4009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8345" y="404664"/>
            <a:ext cx="588393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Разметка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1.Приготовить шаблон из плотной бумаги или картона.</a:t>
            </a: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Приколоть шаблон к изнаночной стороне ткани </a:t>
            </a: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Чтобы не делать лишней работы, для выкраивания парных деталей ткань складывается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вдвое</a:t>
            </a: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Обвести шаблон, держа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карандаш перпендикулярно ткани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864245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113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Propisi</vt:lpstr>
      <vt:lpstr>Тема Office</vt:lpstr>
      <vt:lpstr>Пошив  плоской мягкой игрушки «Котик»  петельным швом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128</dc:creator>
  <cp:lastModifiedBy>Ирина</cp:lastModifiedBy>
  <cp:revision>36</cp:revision>
  <dcterms:created xsi:type="dcterms:W3CDTF">2015-01-07T15:36:00Z</dcterms:created>
  <dcterms:modified xsi:type="dcterms:W3CDTF">2020-05-12T05:29:38Z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558636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