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3" r:id="rId3"/>
    <p:sldId id="265" r:id="rId4"/>
    <p:sldId id="257" r:id="rId5"/>
    <p:sldId id="258" r:id="rId6"/>
    <p:sldId id="260" r:id="rId7"/>
    <p:sldId id="276" r:id="rId8"/>
    <p:sldId id="277" r:id="rId9"/>
    <p:sldId id="275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136904" cy="1059030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6000" b="1" i="1" dirty="0" smtClean="0">
                <a:solidFill>
                  <a:srgbClr val="0070C0"/>
                </a:solidFill>
                <a:effectLst/>
                <a:latin typeface="Monotype Corsiva" pitchFamily="66" charset="0"/>
                <a:cs typeface="Times New Roman" pitchFamily="18" charset="0"/>
              </a:rPr>
              <a:t>Пришивание пуговиц с четырьмя отверстиями </a:t>
            </a:r>
            <a:endParaRPr lang="ru-RU" sz="6000" b="1" i="1" dirty="0">
              <a:solidFill>
                <a:srgbClr val="0070C0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4" name="Рисунок 3" descr="image_395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4" y="2852936"/>
            <a:ext cx="4836538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2871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на дом</a:t>
            </a:r>
            <a:endParaRPr lang="ru-RU" sz="4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1628800"/>
            <a:ext cx="8229600" cy="92871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buFontTx/>
              <a:buChar char="-"/>
            </a:pP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Повторить правила безопасности работы с ножницами и иглой;</a:t>
            </a:r>
          </a:p>
          <a:p>
            <a:pPr algn="l">
              <a:buFontTx/>
              <a:buChar char="-"/>
            </a:pPr>
            <a:r>
              <a:rPr lang="ru-RU" sz="3200" b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Пришить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пуговицу с четырьмя отверстиями.</a:t>
            </a:r>
          </a:p>
          <a:p>
            <a:pPr marL="0" indent="0" algn="l">
              <a:buNone/>
            </a:pPr>
            <a:endParaRPr lang="ru-RU" sz="3200" b="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Важно!!! Работу производить только под присмотром взрослых!</a:t>
            </a:r>
            <a:endParaRPr lang="ru-RU" sz="32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4824536" cy="926976"/>
          </a:xfrm>
        </p:spPr>
        <p:txBody>
          <a:bodyPr/>
          <a:lstStyle/>
          <a:p>
            <a:pPr marL="0" indent="0" algn="ctr">
              <a:buNone/>
            </a:pPr>
            <a:r>
              <a:rPr lang="ru-RU" sz="52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</a:t>
            </a:r>
            <a:endParaRPr lang="ru-RU" sz="5200" b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196752"/>
            <a:ext cx="4978896" cy="29523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застёжка на одежде, предназначенная для соединения её частей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пуговицы появились в Индии, они использовались как украшения и обереги </a:t>
            </a:r>
          </a:p>
        </p:txBody>
      </p:sp>
      <p:pic>
        <p:nvPicPr>
          <p:cNvPr id="4" name="Рисунок 3" descr="5189636d77ad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1348184"/>
            <a:ext cx="3423740" cy="4457709"/>
          </a:xfrm>
          <a:prstGeom prst="rect">
            <a:avLst/>
          </a:prstGeom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3717032"/>
            <a:ext cx="5194920" cy="283691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пуговицы изготавливались из драгоценных металлов, кораллов, янтаря и жемчуга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пуговицы изготавливают из стекла, пластмассы, дерева, кожи, металла, кости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6341" y="1412776"/>
            <a:ext cx="5345732" cy="309634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 с двумя сквозными отверстиями </a:t>
            </a:r>
            <a:b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с четырьмя  сквозными отверстиями</a:t>
            </a:r>
            <a:endParaRPr lang="ru-RU" sz="36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8" t="10001" r="67970" b="12708"/>
          <a:stretch/>
        </p:blipFill>
        <p:spPr bwMode="auto">
          <a:xfrm>
            <a:off x="467544" y="1124744"/>
            <a:ext cx="2200275" cy="5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80996" y="366690"/>
            <a:ext cx="8229600" cy="92871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52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пуговиц </a:t>
            </a:r>
            <a:endParaRPr lang="ru-RU" sz="52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491880" y="4941168"/>
            <a:ext cx="5174700" cy="92871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just">
              <a:buFont typeface="Georgia" pitchFamily="18" charset="0"/>
              <a:buNone/>
            </a:pP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Пуговицы с ушком или , как мы говорим, </a:t>
            </a:r>
          </a:p>
          <a:p>
            <a:pPr marL="0" indent="0" algn="just">
              <a:buFont typeface="Georgia" pitchFamily="18" charset="0"/>
              <a:buNone/>
            </a:pP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«на ножке»</a:t>
            </a:r>
            <a:endParaRPr lang="ru-RU" sz="36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 безопасной работы с ножницами</a:t>
            </a:r>
            <a:endParaRPr lang="ru-RU" sz="4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504" y="4221088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правильно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держи ножницы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6F7EF"/>
              </a:clrFrom>
              <a:clrTo>
                <a:srgbClr val="F6F7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1844824"/>
            <a:ext cx="5060754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9427" y="47251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подавай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ножницы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кольцами вперед!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Копия 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5F6F0"/>
              </a:clrFrom>
              <a:clrTo>
                <a:srgbClr val="F5F6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151" y="1700808"/>
            <a:ext cx="7638151" cy="28575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9672" y="404664"/>
            <a:ext cx="62329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безопасной работы с ножницами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04856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 безопасной </a:t>
            </a:r>
            <a:b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работы с иглой</a:t>
            </a:r>
            <a:endParaRPr lang="ru-RU" sz="4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5575" y="4302224"/>
            <a:ext cx="39123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храни иглы и булавки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только в игольнице!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AutoShape 2" descr="МК Аппетитная игольница «Пончик» . Обсуждение на LiveInterne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54" y="1700808"/>
            <a:ext cx="305243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362" y="2219733"/>
            <a:ext cx="4465076" cy="1825911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243362" y="4509120"/>
            <a:ext cx="4503843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подавай иглу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ушком вперед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вместе с ниткой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04856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 работы вам понадобятся: </a:t>
            </a:r>
            <a:endParaRPr lang="ru-RU" sz="4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27584" y="1988840"/>
            <a:ext cx="7992888" cy="2295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Игольница;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Игла;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Ножницы; 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Ткань;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Нитки;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Пуговицы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 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четырьмя отверстиями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AutoShape 2" descr="МК Аппетитная игольница «Пончик» . Обсуждение на LiveInterne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12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403" y="15875"/>
            <a:ext cx="7704856" cy="6043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Последовательность пришивания пуговиц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МК Аппетитная игольница «Пончик» . Обсуждение на LiveInterne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0375" y="764704"/>
            <a:ext cx="8208912" cy="5609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r>
              <a:rPr lang="ru-RU" sz="9600" dirty="0" smtClean="0">
                <a:latin typeface="Times New Roman" panose="02020603050405020304" pitchFamily="18" charset="0"/>
                <a:ea typeface="+mj-ea"/>
                <a:cs typeface="Times New Roman" pitchFamily="18" charset="0"/>
              </a:rPr>
              <a:t>1</a:t>
            </a:r>
            <a:r>
              <a:rPr lang="ru-RU" sz="9600" b="1" dirty="0" smtClean="0">
                <a:latin typeface="Times New Roman" panose="02020603050405020304" pitchFamily="18" charset="0"/>
                <a:ea typeface="+mj-ea"/>
                <a:cs typeface="Times New Roman" pitchFamily="18" charset="0"/>
              </a:rPr>
              <a:t>.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ткани отметьте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пришивания пуговицы (карандашом поставьте точку).</a:t>
            </a:r>
          </a:p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Отмерьте нужную длину нитки.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Вденьте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нитку в ушко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иголки, сделать нитку вдвойне и завязать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узелок</a:t>
            </a:r>
            <a:r>
              <a:rPr lang="ru-RU" sz="9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9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лицевой стороны ткани приложить пуговицу с двумя отверстиями. 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Протянув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нитку с изнаночной стороны до упора, вдеть иголку через первое отверстие в пуговицу. 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Сначала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проденем ткань, чтоб узелочек остался на изнаночной стороне, за тем в первое отверстие в пуговице.</a:t>
            </a:r>
          </a:p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Продеть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иглу во второе отверстие в пуговице и продеть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ткань</a:t>
            </a:r>
            <a:r>
              <a:rPr lang="ru-RU" sz="9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затем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в третье и четвёртое отверстие.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Повторите несколько раз. (Пуговицы с двумя отверстиями пришивают 4-5 стежками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Вывести иголку между тканью и пуговицей  обмотать ниткой стежки (сделать ножку пуговице).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Иголку продернуть на изнаночную сторону. 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Продеть нитку под стежками, но не до конца, чтоб осталась петелька, и за тем продеть в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петельку (сделать узелок).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Обрезать нитку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75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54" y="188640"/>
            <a:ext cx="8478684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Пришиваем пуговицу с </a:t>
            </a:r>
            <a:br>
              <a:rPr lang="ru-RU" sz="4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четырьмя отверстиями</a:t>
            </a:r>
            <a:endParaRPr lang="ru-RU" sz="400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535782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4" t="15000" r="6562" b="2709"/>
          <a:stretch/>
        </p:blipFill>
        <p:spPr bwMode="auto">
          <a:xfrm>
            <a:off x="251520" y="1581613"/>
            <a:ext cx="3384376" cy="5242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343770"/>
            <a:ext cx="5013235" cy="371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451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205</TotalTime>
  <Words>198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Georgia</vt:lpstr>
      <vt:lpstr>Monotype Corsiva</vt:lpstr>
      <vt:lpstr>Times New Roman</vt:lpstr>
      <vt:lpstr>Trebuchet MS</vt:lpstr>
      <vt:lpstr>Воздушный поток</vt:lpstr>
      <vt:lpstr>Пришивание пуговиц с четырьмя отверстиями </vt:lpstr>
      <vt:lpstr>Пуговицы </vt:lpstr>
      <vt:lpstr>Пуговицы  с двумя сквозными отверстиями   Пуговицы с четырьмя  сквозными отверстиями</vt:lpstr>
      <vt:lpstr>Правила безопасной работы с ножницами</vt:lpstr>
      <vt:lpstr>Презентация PowerPoint</vt:lpstr>
      <vt:lpstr>Правила безопасной  работы с иглой</vt:lpstr>
      <vt:lpstr>Для работы вам понадобятся: </vt:lpstr>
      <vt:lpstr>Последовательность пришивания пуговиц</vt:lpstr>
      <vt:lpstr>Пришиваем пуговицу с  четырьмя отверстиями</vt:lpstr>
      <vt:lpstr>Задание на дом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36</cp:revision>
  <dcterms:modified xsi:type="dcterms:W3CDTF">2020-04-17T05:53:52Z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1095262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