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78" r:id="rId2"/>
    <p:sldId id="263" r:id="rId3"/>
    <p:sldId id="265" r:id="rId4"/>
    <p:sldId id="279" r:id="rId5"/>
    <p:sldId id="257" r:id="rId6"/>
    <p:sldId id="258" r:id="rId7"/>
    <p:sldId id="260" r:id="rId8"/>
    <p:sldId id="276" r:id="rId9"/>
    <p:sldId id="282" r:id="rId10"/>
    <p:sldId id="280" r:id="rId11"/>
    <p:sldId id="281" r:id="rId12"/>
    <p:sldId id="274" r:id="rId13"/>
    <p:sldId id="28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345/00082d1c-1a9276aa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98" y="-67412"/>
            <a:ext cx="9212498" cy="691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9006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s00.infourok.ru/images/doc/151/174990/img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56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85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furnibox.com.ua/wa-data/public/photos/39/00/39/39.9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7848872" cy="5886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1702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92871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Задание на дом</a:t>
            </a:r>
            <a:endParaRPr lang="ru-RU" sz="40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55576" y="1628800"/>
            <a:ext cx="8229600" cy="92871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>
              <a:buFontTx/>
              <a:buChar char="-"/>
            </a:pP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Повторить правила безопасности работы с ножницами и иглой;</a:t>
            </a:r>
          </a:p>
          <a:p>
            <a:pPr algn="l">
              <a:buFontTx/>
              <a:buChar char="-"/>
            </a:pP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Пришить пуговицу с   ушком</a:t>
            </a:r>
          </a:p>
          <a:p>
            <a:pPr marL="0" indent="0" algn="l">
              <a:buNone/>
            </a:pPr>
            <a:endParaRPr lang="ru-RU" sz="3200" b="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Важно!!! Работу производить только под присмотром взрослых!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4"/>
            <a:ext cx="777686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следующий  урок вам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понадобятся: </a:t>
            </a:r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spcBef>
                <a:spcPct val="0"/>
              </a:spcBef>
              <a:buFontTx/>
              <a:buChar char="-"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Игольница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spcBef>
                <a:spcPct val="0"/>
              </a:spcBef>
              <a:buFontTx/>
              <a:buChar char="-"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Игла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spcBef>
                <a:spcPct val="0"/>
              </a:spcBef>
              <a:buFontTx/>
              <a:buChar char="-"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Ножницы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spcBef>
                <a:spcPct val="0"/>
              </a:spcBef>
              <a:buFontTx/>
              <a:buChar char="-"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Ткань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spcBef>
                <a:spcPct val="0"/>
              </a:spcBef>
              <a:buFontTx/>
              <a:buChar char="-"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Нитки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 Разноцветные пуговицы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 2-мя, 4-мя сквозными отверстиями и пуговицы с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ушками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122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60648"/>
            <a:ext cx="4824536" cy="926976"/>
          </a:xfrm>
        </p:spPr>
        <p:txBody>
          <a:bodyPr/>
          <a:lstStyle/>
          <a:p>
            <a:pPr marL="0" indent="0" algn="ctr">
              <a:buNone/>
            </a:pPr>
            <a:r>
              <a:rPr lang="ru-RU" sz="52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Пуговицы </a:t>
            </a:r>
            <a:endParaRPr lang="ru-RU" sz="5200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1196752"/>
            <a:ext cx="4978896" cy="29523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застёжка на одежде, предназначенная для соединения её частей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Первые пуговицы появились в Индии, они использовались как украшения и обереги 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3717032"/>
            <a:ext cx="5194920" cy="283691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Первые пуговицы изготавливались из драгоценных металлов, кораллов, янтаря и жемчуга 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Сегодня пуговицы изготавливают из стекла, пластмассы, дерева, кожи, металла, кости </a:t>
            </a:r>
          </a:p>
          <a:p>
            <a:endParaRPr lang="ru-RU" dirty="0"/>
          </a:p>
        </p:txBody>
      </p:sp>
      <p:pic>
        <p:nvPicPr>
          <p:cNvPr id="3074" name="Picture 2" descr="https://www.family-port.ru/KakPrishitPugovicu1.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654" y="1988841"/>
            <a:ext cx="3414666" cy="2134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6341" y="1412776"/>
            <a:ext cx="5345732" cy="3096344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Пуговицы  с двумя сквозными отверстиями </a:t>
            </a:r>
            <a:b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Пуговицы с четырьмя  сквозными отверстиями</a:t>
            </a:r>
            <a:endParaRPr lang="ru-RU" sz="36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8" t="10001" r="67970" b="12708"/>
          <a:stretch/>
        </p:blipFill>
        <p:spPr bwMode="auto">
          <a:xfrm>
            <a:off x="467544" y="1124744"/>
            <a:ext cx="2200275" cy="530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80996" y="366690"/>
            <a:ext cx="8229600" cy="92871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52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Формы пуговиц </a:t>
            </a:r>
            <a:endParaRPr lang="ru-RU" sz="5200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491880" y="4941168"/>
            <a:ext cx="5174700" cy="92871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just">
              <a:buFont typeface="Georgia" pitchFamily="18" charset="0"/>
              <a:buNone/>
            </a:pP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Пуговицы с ушком или , как мы говорим, </a:t>
            </a:r>
          </a:p>
          <a:p>
            <a:pPr marL="0" indent="0" algn="just">
              <a:buFont typeface="Georgia" pitchFamily="18" charset="0"/>
              <a:buNone/>
            </a:pP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«на ножке»</a:t>
            </a:r>
            <a:endParaRPr lang="ru-RU" sz="36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047/000061ee-2c7375ae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565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512511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Правила безопасной работы с ножницами</a:t>
            </a:r>
            <a:endParaRPr lang="ru-RU" sz="48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7504" y="4221088"/>
            <a:ext cx="612068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правильно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держи ножницы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6F7EF"/>
              </a:clrFrom>
              <a:clrTo>
                <a:srgbClr val="F6F7E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1844824"/>
            <a:ext cx="5060754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59427" y="47251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подавай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ножницы 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кольцами вперед!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Рисунок 4" descr="Копия 5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5F6F0"/>
              </a:clrFrom>
              <a:clrTo>
                <a:srgbClr val="F5F6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151" y="1700808"/>
            <a:ext cx="7638151" cy="28575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19672" y="404664"/>
            <a:ext cx="62329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безопасной работы с ножницами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704856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Правила безопасной </a:t>
            </a:r>
            <a:br>
              <a:rPr lang="ru-RU" sz="4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работы с иглой</a:t>
            </a:r>
            <a:endParaRPr lang="ru-RU" sz="40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55575" y="4302224"/>
            <a:ext cx="391236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храни иглы и булавки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только в игольнице!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AutoShape 2" descr="МК Аппетитная игольница «Пончик» . Обсуждение на LiveInternet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54" y="1700808"/>
            <a:ext cx="3052437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3362" y="2219733"/>
            <a:ext cx="4465076" cy="1825911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243362" y="4509120"/>
            <a:ext cx="4503843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подавай иглу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ушком вперед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вместе с ниткой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704856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Для работы вам понадобятся: </a:t>
            </a:r>
            <a:endParaRPr lang="ru-RU" sz="40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27584" y="1988840"/>
            <a:ext cx="7992888" cy="2295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Игольница;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Игла;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Ножницы; 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Ткань;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Нитки;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Пуговицы</a:t>
            </a:r>
            <a:r>
              <a:rPr kumimoji="0" lang="ru-RU" sz="40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 ушком (на ножке)</a:t>
            </a:r>
            <a:endParaRPr kumimoji="0" lang="ru-RU" sz="4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AutoShape 2" descr="МК Аппетитная игольница «Пончик» . Обсуждение на LiveInternet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12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7504" y="1195591"/>
            <a:ext cx="8856984" cy="461664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Open Sans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Пришивание пуговиц с ушком.</a:t>
            </a:r>
            <a:br>
              <a:rPr kumimoji="0" lang="ru-RU" altLang="ru-RU" sz="2800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1.Наметить на детали из ткани место пришивания пуговицы. Отмерить нитку для работы, сложить ее вдвое, вдеть в ушко иглы оба конца нитки.</a:t>
            </a:r>
            <a:b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2.Закрепить нитку петлей на лицевой стороне ткани.</a:t>
            </a:r>
            <a:b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Пропустить иглу через отверстие ушка пуговицы.</a:t>
            </a:r>
            <a:b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4.Ввести иглу в ткань с лицевой стороны и вывести на изнаночную сторону ткани.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Выполнить 4-5 стежков в отверстие ушка пуговицы.</a:t>
            </a:r>
            <a:b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6.Закрепить нитку петлей на изнаночной стороне ткани. </a:t>
            </a:r>
          </a:p>
        </p:txBody>
      </p:sp>
    </p:spTree>
    <p:extLst>
      <p:ext uri="{BB962C8B-B14F-4D97-AF65-F5344CB8AC3E}">
        <p14:creationId xmlns:p14="http://schemas.microsoft.com/office/powerpoint/2010/main" val="39541922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242</TotalTime>
  <Words>184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Georgia</vt:lpstr>
      <vt:lpstr>Open Sans</vt:lpstr>
      <vt:lpstr>Times New Roman</vt:lpstr>
      <vt:lpstr>Trebuchet MS</vt:lpstr>
      <vt:lpstr>Воздушный поток</vt:lpstr>
      <vt:lpstr>Презентация PowerPoint</vt:lpstr>
      <vt:lpstr>Пуговицы </vt:lpstr>
      <vt:lpstr>Пуговицы  с двумя сквозными отверстиями   Пуговицы с четырьмя  сквозными отверстиями</vt:lpstr>
      <vt:lpstr>Презентация PowerPoint</vt:lpstr>
      <vt:lpstr>Правила безопасной работы с ножницами</vt:lpstr>
      <vt:lpstr>Презентация PowerPoint</vt:lpstr>
      <vt:lpstr>Правила безопасной  работы с иглой</vt:lpstr>
      <vt:lpstr>Для работы вам понадобятся: </vt:lpstr>
      <vt:lpstr>Презентация PowerPoint</vt:lpstr>
      <vt:lpstr>Презентация PowerPoint</vt:lpstr>
      <vt:lpstr>Презентация PowerPoint</vt:lpstr>
      <vt:lpstr>Задание на дом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Ирина</cp:lastModifiedBy>
  <cp:revision>48</cp:revision>
  <dcterms:modified xsi:type="dcterms:W3CDTF">2020-04-23T05:06:06Z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1095262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