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62" r:id="rId3"/>
    <p:sldId id="273" r:id="rId4"/>
    <p:sldId id="272" r:id="rId5"/>
    <p:sldId id="283" r:id="rId6"/>
    <p:sldId id="279" r:id="rId7"/>
    <p:sldId id="277" r:id="rId8"/>
    <p:sldId id="275" r:id="rId9"/>
    <p:sldId id="276" r:id="rId10"/>
    <p:sldId id="28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5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34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17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62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11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0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2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97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5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2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EB96326-610C-489D-A6B0-3DA19BB1263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3052C2FD-CD11-4D6F-963C-A5B4F14F9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6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4664"/>
            <a:ext cx="6400800" cy="1800200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Шов </a:t>
            </a: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назад иголку»</a:t>
            </a:r>
          </a:p>
          <a:p>
            <a:endParaRPr lang="ru-RU" dirty="0">
              <a:solidFill>
                <a:srgbClr val="FFC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028" name="Picture 4" descr="https://www.handmadecrafts.ru/inc/osnovi/big/2064686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790" y="2420888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4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71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62880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Повторить правила безопасности работы с ножницами и иглой;</a:t>
            </a:r>
          </a:p>
          <a:p>
            <a:pPr marL="0" indent="0" algn="l">
              <a:buNone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Прошить шов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«назад иголку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Важно!!! Работу производить только под присмотром взрослых!</a:t>
            </a:r>
          </a:p>
        </p:txBody>
      </p:sp>
    </p:spTree>
    <p:extLst>
      <p:ext uri="{BB962C8B-B14F-4D97-AF65-F5344CB8AC3E}">
        <p14:creationId xmlns:p14="http://schemas.microsoft.com/office/powerpoint/2010/main" val="301335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8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G:\Конспекты\Смайл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236" y="1484784"/>
            <a:ext cx="579722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67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821" y="102440"/>
            <a:ext cx="8229600" cy="806280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урока необходимы: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82" name="Picture 14" descr="G:\Конспекты\NT-055-2012-09_en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47117" y="3807588"/>
            <a:ext cx="2667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G:\Конспекты\13209459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3353204" cy="251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G:\Конспекты\agadav02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33371">
            <a:off x="3682412" y="1745413"/>
            <a:ext cx="2979681" cy="166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G:\Конспекты\678_en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908720"/>
            <a:ext cx="1950138" cy="210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G:\Конспекты\39333_1_bi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0584">
            <a:off x="832117" y="1210767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221088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правильно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держи ножницы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7EF"/>
              </a:clrFrom>
              <a:clrTo>
                <a:srgbClr val="F6F7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844824"/>
            <a:ext cx="506075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7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9427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подавай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ножницы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кольцами вперед!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Копия 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5F6F0"/>
              </a:clrFrom>
              <a:clrTo>
                <a:srgbClr val="F5F6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151" y="1700808"/>
            <a:ext cx="7638151" cy="2857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232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7706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</a:t>
            </a:r>
            <a:b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с иглой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575" y="4302224"/>
            <a:ext cx="3912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храни иглы и булавки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в игольнице!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54" y="1700808"/>
            <a:ext cx="30524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62" y="2219733"/>
            <a:ext cx="4465076" cy="182591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43362" y="4509120"/>
            <a:ext cx="4503843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подавай иглу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ушком вперед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вместе с ниткой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посадка во время работы заключается в следующем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твёрдо опираться всей подошвой о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пол.</a:t>
            </a: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Спину 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держать прямо или слегка наклонить вперёд.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Голову слегка наклонить вперёд.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опираться грудью о стол.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должны быть согнуты в локтях, и отставать от корпуса не более чем на 10 см.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не следует ставить локти на стол.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глаз до изделия или детали должно быть в среднем 30 см.</a:t>
            </a:r>
          </a:p>
          <a:p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следует периодически менять положение корпуса.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495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aec/00090b9b-ad501389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" y="236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969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64/0000e33b-30e44c54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64"/>
            <a:ext cx="9144000" cy="670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993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114/0014d51b-404ad4ee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20472" cy="661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58514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158</TotalTime>
  <Words>162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Corbel</vt:lpstr>
      <vt:lpstr>Georgia</vt:lpstr>
      <vt:lpstr>Times New Roman</vt:lpstr>
      <vt:lpstr>Базис</vt:lpstr>
      <vt:lpstr>Презентация PowerPoint</vt:lpstr>
      <vt:lpstr>     Для урока необходимы:</vt:lpstr>
      <vt:lpstr>Правила безопасной работы с ножницами</vt:lpstr>
      <vt:lpstr>Презентация PowerPoint</vt:lpstr>
      <vt:lpstr>Правила безопасной  работы с иглой</vt:lpstr>
      <vt:lpstr>Правильная посадка во время работы заключается в следующем: </vt:lpstr>
      <vt:lpstr>Презентация PowerPoint</vt:lpstr>
      <vt:lpstr>Презентация PowerPoint</vt:lpstr>
      <vt:lpstr>Презентация PowerPoint</vt:lpstr>
      <vt:lpstr>Задание на дом</vt:lpstr>
      <vt:lpstr>СПАСИБО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 бюджетное общеобразовательное учреждение школа  № 432  Колпинского  района Санкт-Петербурга</dc:title>
  <dc:creator>Хазяина, однака</dc:creator>
  <cp:lastModifiedBy>Ирина</cp:lastModifiedBy>
  <cp:revision>36</cp:revision>
  <dcterms:created xsi:type="dcterms:W3CDTF">2015-11-14T15:42:33Z</dcterms:created>
  <dcterms:modified xsi:type="dcterms:W3CDTF">2020-04-23T11:01:35Z</dcterms:modified>
</cp:coreProperties>
</file>