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61" r:id="rId5"/>
    <p:sldId id="262" r:id="rId6"/>
    <p:sldId id="258" r:id="rId7"/>
    <p:sldId id="259" r:id="rId8"/>
    <p:sldId id="263" r:id="rId9"/>
    <p:sldId id="268" r:id="rId10"/>
    <p:sldId id="264" r:id="rId11"/>
    <p:sldId id="265" r:id="rId12"/>
    <p:sldId id="266" r:id="rId13"/>
    <p:sldId id="267"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1" d="100"/>
          <a:sy n="91" d="100"/>
        </p:scale>
        <p:origin x="-762" y="6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E9A6D921-B8FE-4DC3-94DB-CAC701933FF7}">
      <dgm:prSet phldrT="[Текст]" phldr="1"/>
      <dgm:spPr/>
      <dgm:t>
        <a:bodyPr/>
        <a:lstStyle/>
        <a:p>
          <a:endParaRPr lang="ru-RU" dirty="0"/>
        </a:p>
      </dgm:t>
    </dgm:pt>
    <dgm:pt modelId="{C9CD6423-F594-4BE3-99E7-D2FB65D51C3D}" type="parTrans" cxnId="{2D77C137-0C1D-4BCA-918C-9004EADDC12F}">
      <dgm:prSet/>
      <dgm:spPr/>
      <dgm:t>
        <a:bodyPr/>
        <a:lstStyle/>
        <a:p>
          <a:endParaRPr lang="ru-RU"/>
        </a:p>
      </dgm:t>
    </dgm:pt>
    <dgm:pt modelId="{596D7428-0A2E-435A-9FDF-2A1C7569706D}" type="sibTrans" cxnId="{2D77C137-0C1D-4BCA-918C-9004EADDC12F}">
      <dgm:prSet/>
      <dgm:spPr/>
      <dgm:t>
        <a:bodyPr/>
        <a:lstStyle/>
        <a:p>
          <a:endParaRPr lang="ru-RU"/>
        </a:p>
      </dgm:t>
    </dgm:pt>
    <dgm:pt modelId="{8823E47D-DBAB-4C7C-B718-815AB5D35F10}">
      <dgm:prSet phldrT="[Текст]"/>
      <dgm:spPr/>
      <dgm:t>
        <a:bodyPr/>
        <a:lstStyle/>
        <a:p>
          <a:pPr algn="just"/>
          <a:r>
            <a:rPr lang="en-US" b="1" dirty="0" smtClean="0">
              <a:latin typeface="Times New Roman" panose="02020603050405020304" pitchFamily="18" charset="0"/>
              <a:cs typeface="Times New Roman" panose="02020603050405020304" pitchFamily="18" charset="0"/>
            </a:rPr>
            <a:t>В форме дидактической игры с движениями - хорошо вписываются в занятия по ознакомлению с природой, по звуковой </a:t>
          </a:r>
          <a:r>
            <a:rPr lang="en-US" b="1" i="1" dirty="0" smtClean="0">
              <a:latin typeface="Times New Roman" panose="02020603050405020304" pitchFamily="18" charset="0"/>
              <a:cs typeface="Times New Roman" panose="02020603050405020304" pitchFamily="18" charset="0"/>
            </a:rPr>
            <a:t>(фонетической)</a:t>
          </a:r>
          <a:r>
            <a:rPr lang="en-US" b="1" dirty="0" smtClean="0">
              <a:latin typeface="Times New Roman" panose="02020603050405020304" pitchFamily="18" charset="0"/>
              <a:cs typeface="Times New Roman" panose="02020603050405020304" pitchFamily="18" charset="0"/>
            </a:rPr>
            <a:t> культуре речи, по </a:t>
          </a:r>
          <a:r>
            <a:rPr lang="ru-RU" b="1" dirty="0" smtClean="0">
              <a:latin typeface="Times New Roman" panose="02020603050405020304" pitchFamily="18" charset="0"/>
              <a:cs typeface="Times New Roman" panose="02020603050405020304" pitchFamily="18" charset="0"/>
            </a:rPr>
            <a:t>ФЭМП</a:t>
          </a:r>
          <a:endParaRPr lang="ru-RU" b="1" dirty="0">
            <a:latin typeface="Times New Roman" panose="02020603050405020304" pitchFamily="18" charset="0"/>
            <a:cs typeface="Times New Roman" panose="02020603050405020304" pitchFamily="18" charset="0"/>
          </a:endParaRPr>
        </a:p>
      </dgm:t>
    </dgm:pt>
    <dgm:pt modelId="{E24986A6-21C0-4892-A462-58140DE1D73A}" type="parTrans" cxnId="{38E713EA-256A-4396-86BC-85EF17F792BA}">
      <dgm:prSet/>
      <dgm:spPr/>
      <dgm:t>
        <a:bodyPr/>
        <a:lstStyle/>
        <a:p>
          <a:endParaRPr lang="ru-RU"/>
        </a:p>
      </dgm:t>
    </dgm:pt>
    <dgm:pt modelId="{DC57B6DD-D4F3-4E92-BF7F-52F06D80361F}" type="sibTrans" cxnId="{38E713EA-256A-4396-86BC-85EF17F792BA}">
      <dgm:prSet/>
      <dgm:spPr/>
      <dgm:t>
        <a:bodyPr/>
        <a:lstStyle/>
        <a:p>
          <a:endParaRPr lang="ru-RU"/>
        </a:p>
      </dgm:t>
    </dgm:pt>
    <dgm:pt modelId="{C9F96697-83D6-493E-9D3E-C8415A09ABBF}">
      <dgm:prSet phldrT="[Текст]" phldr="1"/>
      <dgm:spPr/>
      <dgm:t>
        <a:bodyPr/>
        <a:lstStyle/>
        <a:p>
          <a:endParaRPr lang="ru-RU"/>
        </a:p>
      </dgm:t>
    </dgm:pt>
    <dgm:pt modelId="{EA7C5C5F-4434-4A0E-877B-903291EC1993}" type="parTrans" cxnId="{2093EB2B-15EA-4C43-991F-B8539CDB0717}">
      <dgm:prSet/>
      <dgm:spPr/>
      <dgm:t>
        <a:bodyPr/>
        <a:lstStyle/>
        <a:p>
          <a:endParaRPr lang="ru-RU"/>
        </a:p>
      </dgm:t>
    </dgm:pt>
    <dgm:pt modelId="{7825FDFB-17F5-4ECB-9AED-FEF61464F88D}" type="sibTrans" cxnId="{2093EB2B-15EA-4C43-991F-B8539CDB0717}">
      <dgm:prSet/>
      <dgm:spPr/>
      <dgm:t>
        <a:bodyPr/>
        <a:lstStyle/>
        <a:p>
          <a:endParaRPr lang="ru-RU"/>
        </a:p>
      </dgm:t>
    </dgm:pt>
    <dgm:pt modelId="{F0260155-325B-4E1F-A626-FF759900FC80}">
      <dgm:prSet phldrT="[Текст]" custT="1"/>
      <dgm:spPr/>
      <dgm:t>
        <a:bodyPr/>
        <a:lstStyle/>
        <a:p>
          <a:r>
            <a:rPr lang="en-US" sz="2000" b="1" dirty="0" smtClean="0">
              <a:latin typeface="Times New Roman" panose="02020603050405020304" pitchFamily="18" charset="0"/>
              <a:cs typeface="Times New Roman" panose="02020603050405020304" pitchFamily="18" charset="0"/>
            </a:rPr>
            <a:t>В форме выполнения движений под текст стихотворения</a:t>
          </a:r>
          <a:endParaRPr lang="ru-RU" sz="2000" b="1" dirty="0">
            <a:latin typeface="Times New Roman" panose="02020603050405020304" pitchFamily="18" charset="0"/>
            <a:cs typeface="Times New Roman" panose="02020603050405020304" pitchFamily="18" charset="0"/>
          </a:endParaRPr>
        </a:p>
      </dgm:t>
    </dgm:pt>
    <dgm:pt modelId="{4EFCD78C-CA81-4856-A729-2D2C93290296}" type="parTrans" cxnId="{9E79255C-6891-4F75-9B3F-25F91E9E91DE}">
      <dgm:prSet/>
      <dgm:spPr/>
      <dgm:t>
        <a:bodyPr/>
        <a:lstStyle/>
        <a:p>
          <a:endParaRPr lang="ru-RU"/>
        </a:p>
      </dgm:t>
    </dgm:pt>
    <dgm:pt modelId="{B7F9B4BC-3425-49E8-A61B-D87F2A7EE766}" type="sibTrans" cxnId="{9E79255C-6891-4F75-9B3F-25F91E9E91DE}">
      <dgm:prSet/>
      <dgm:spPr/>
      <dgm:t>
        <a:bodyPr/>
        <a:lstStyle/>
        <a:p>
          <a:endParaRPr lang="ru-RU"/>
        </a:p>
      </dgm:t>
    </dgm:pt>
    <dgm:pt modelId="{173FB04B-201C-4986-8285-0A69F81F7AF5}">
      <dgm:prSet phldrT="[Текст]" phldr="1"/>
      <dgm:spPr/>
      <dgm:t>
        <a:bodyPr/>
        <a:lstStyle/>
        <a:p>
          <a:endParaRPr lang="ru-RU"/>
        </a:p>
      </dgm:t>
    </dgm:pt>
    <dgm:pt modelId="{1BFAAA70-3223-4603-9916-2952CE33D980}" type="parTrans" cxnId="{FB1FEC52-2A0A-42BC-BF8C-2500828C6E80}">
      <dgm:prSet/>
      <dgm:spPr/>
      <dgm:t>
        <a:bodyPr/>
        <a:lstStyle/>
        <a:p>
          <a:endParaRPr lang="ru-RU"/>
        </a:p>
      </dgm:t>
    </dgm:pt>
    <dgm:pt modelId="{AD3BA1C9-25A2-4A8C-BAF8-0D7B131C2816}" type="sibTrans" cxnId="{FB1FEC52-2A0A-42BC-BF8C-2500828C6E80}">
      <dgm:prSet/>
      <dgm:spPr/>
      <dgm:t>
        <a:bodyPr/>
        <a:lstStyle/>
        <a:p>
          <a:endParaRPr lang="ru-RU"/>
        </a:p>
      </dgm:t>
    </dgm:pt>
    <dgm:pt modelId="{974CD87E-7058-437A-8C95-806A8A039D13}">
      <dgm:prSet phldrT="[Текст]" custT="1"/>
      <dgm:spPr/>
      <dgm:t>
        <a:bodyPr/>
        <a:lstStyle/>
        <a:p>
          <a:pPr algn="just"/>
          <a:r>
            <a:rPr lang="ru-RU" sz="1600" b="1" u="none" dirty="0" smtClean="0">
              <a:latin typeface="Times New Roman" panose="02020603050405020304" pitchFamily="18" charset="0"/>
              <a:cs typeface="Times New Roman" panose="02020603050405020304" pitchFamily="18" charset="0"/>
            </a:rPr>
            <a:t>В форме любого двигательного действия и задания: </a:t>
          </a:r>
          <a:r>
            <a:rPr lang="ru-RU" sz="1600" b="1" dirty="0" smtClean="0">
              <a:latin typeface="Times New Roman" panose="02020603050405020304" pitchFamily="18" charset="0"/>
              <a:cs typeface="Times New Roman" panose="02020603050405020304" pitchFamily="18" charset="0"/>
            </a:rPr>
            <a:t>- отгадывание загадок не словами, а движениями;- использование различных имитационных </a:t>
          </a:r>
          <a:r>
            <a:rPr lang="ru-RU" sz="1600" b="1" u="sng" dirty="0" smtClean="0">
              <a:uFillTx/>
              <a:latin typeface="Times New Roman" panose="02020603050405020304" pitchFamily="18" charset="0"/>
              <a:cs typeface="Times New Roman" panose="02020603050405020304" pitchFamily="18" charset="0"/>
            </a:rPr>
            <a:t>движений</a:t>
          </a:r>
          <a:r>
            <a:rPr lang="ru-RU" sz="1600" b="1" dirty="0" smtClean="0">
              <a:latin typeface="Times New Roman" panose="02020603050405020304" pitchFamily="18" charset="0"/>
              <a:cs typeface="Times New Roman" panose="02020603050405020304" pitchFamily="18" charset="0"/>
            </a:rPr>
            <a:t>: спортсменов (лыжник, конькобежец, боксер, гимнаст, отдельных трудовых действий </a:t>
          </a:r>
          <a:r>
            <a:rPr lang="ru-RU" sz="1600" b="1" i="1" dirty="0" smtClean="0">
              <a:latin typeface="Times New Roman" panose="02020603050405020304" pitchFamily="18" charset="0"/>
              <a:cs typeface="Times New Roman" panose="02020603050405020304" pitchFamily="18" charset="0"/>
            </a:rPr>
            <a:t>(рубим дрова, заводим мотор, едем на машине)</a:t>
          </a:r>
          <a:r>
            <a:rPr lang="ru-RU" sz="1600" b="1" dirty="0" smtClean="0">
              <a:latin typeface="Times New Roman" panose="02020603050405020304" pitchFamily="18" charset="0"/>
              <a:cs typeface="Times New Roman" panose="02020603050405020304" pitchFamily="18" charset="0"/>
            </a:rPr>
            <a:t/>
          </a:r>
          <a:br>
            <a:rPr lang="ru-RU" sz="1600" b="1" dirty="0" smtClean="0">
              <a:latin typeface="Times New Roman" panose="02020603050405020304" pitchFamily="18" charset="0"/>
              <a:cs typeface="Times New Roman" panose="02020603050405020304" pitchFamily="18" charset="0"/>
            </a:rPr>
          </a:br>
          <a:endParaRPr lang="ru-RU" sz="1600" b="1" dirty="0">
            <a:latin typeface="Times New Roman" panose="02020603050405020304" pitchFamily="18" charset="0"/>
            <a:cs typeface="Times New Roman" panose="02020603050405020304" pitchFamily="18" charset="0"/>
          </a:endParaRPr>
        </a:p>
      </dgm:t>
    </dgm:pt>
    <dgm:pt modelId="{B00BC47F-E61F-481D-83F3-17EA72E40F19}" type="parTrans" cxnId="{5BBC24F2-345E-48F2-9BAD-928E026558DF}">
      <dgm:prSet/>
      <dgm:spPr/>
      <dgm:t>
        <a:bodyPr/>
        <a:lstStyle/>
        <a:p>
          <a:endParaRPr lang="ru-RU"/>
        </a:p>
      </dgm:t>
    </dgm:pt>
    <dgm:pt modelId="{28244C46-84BF-4C34-8465-DAC72EC6B09C}" type="sibTrans" cxnId="{5BBC24F2-345E-48F2-9BAD-928E026558DF}">
      <dgm:prSet/>
      <dgm:spPr/>
      <dgm:t>
        <a:bodyPr/>
        <a:lstStyle/>
        <a:p>
          <a:endParaRPr lang="ru-RU"/>
        </a:p>
      </dgm:t>
    </dgm:pt>
    <dgm:pt modelId="{1240A1D0-EE6F-4906-B545-BCE7E495E05A}">
      <dgm:prSet custT="1"/>
      <dgm:spPr/>
      <dgm:t>
        <a:bodyPr/>
        <a:lstStyle/>
        <a:p>
          <a:pPr algn="just"/>
          <a:r>
            <a:rPr lang="ru-RU" sz="1600" b="1" dirty="0" smtClean="0">
              <a:latin typeface="Times New Roman" panose="02020603050405020304" pitchFamily="18" charset="0"/>
              <a:cs typeface="Times New Roman" panose="02020603050405020304" pitchFamily="18" charset="0"/>
            </a:rPr>
            <a:t>В форме общеразвивающих упражнений – подбираются по тем же признакам, что и для утренней гимнастики (используются 3 – 4 упражнения)</a:t>
          </a:r>
          <a:endParaRPr lang="ru-RU" sz="1600" b="1" dirty="0">
            <a:latin typeface="Times New Roman" panose="02020603050405020304" pitchFamily="18" charset="0"/>
            <a:cs typeface="Times New Roman" panose="02020603050405020304" pitchFamily="18" charset="0"/>
          </a:endParaRPr>
        </a:p>
      </dgm:t>
    </dgm:pt>
    <dgm:pt modelId="{F94AAB6B-86A8-4677-9B51-BCE372174181}" type="parTrans" cxnId="{71A945A2-751D-426A-B16F-280A0C375F03}">
      <dgm:prSet/>
      <dgm:spPr/>
      <dgm:t>
        <a:bodyPr/>
        <a:lstStyle/>
        <a:p>
          <a:endParaRPr lang="ru-RU"/>
        </a:p>
      </dgm:t>
    </dgm:pt>
    <dgm:pt modelId="{09800CCC-7FF4-4483-82C4-57CE6022565C}" type="sibTrans" cxnId="{71A945A2-751D-426A-B16F-280A0C375F03}">
      <dgm:prSet/>
      <dgm:spPr/>
      <dgm:t>
        <a:bodyPr/>
        <a:lstStyle/>
        <a:p>
          <a:endParaRPr lang="ru-RU"/>
        </a:p>
      </dgm:t>
    </dgm:pt>
    <dgm:pt modelId="{E4D16EA7-BBD8-4B8D-AA04-445B281525F5}">
      <dgm:prSet/>
      <dgm:spPr/>
      <dgm:t>
        <a:bodyPr/>
        <a:lstStyle/>
        <a:p>
          <a:endParaRPr lang="ru-RU"/>
        </a:p>
      </dgm:t>
    </dgm:pt>
    <dgm:pt modelId="{B83A35E8-F992-448F-9DE9-C1B35A193678}" type="parTrans" cxnId="{F782845D-F330-4143-BCB3-8EB7096D27A4}">
      <dgm:prSet/>
      <dgm:spPr/>
      <dgm:t>
        <a:bodyPr/>
        <a:lstStyle/>
        <a:p>
          <a:endParaRPr lang="ru-RU"/>
        </a:p>
      </dgm:t>
    </dgm:pt>
    <dgm:pt modelId="{7D367317-72B4-436A-9487-0990EC07D80A}" type="sibTrans" cxnId="{F782845D-F330-4143-BCB3-8EB7096D27A4}">
      <dgm:prSet/>
      <dgm:spPr/>
      <dgm:t>
        <a:bodyPr/>
        <a:lstStyle/>
        <a:p>
          <a:endParaRPr lang="ru-RU"/>
        </a:p>
      </dgm:t>
    </dgm:pt>
    <dgm:pt modelId="{84F8EDC3-DDF5-4217-A6C0-2B8528963A7B}">
      <dgm:prSet/>
      <dgm:spPr/>
      <dgm:t>
        <a:bodyPr/>
        <a:lstStyle/>
        <a:p>
          <a:endParaRPr lang="ru-RU"/>
        </a:p>
      </dgm:t>
    </dgm:pt>
    <dgm:pt modelId="{98A59443-173A-4401-BE79-95100C3A236A}" type="parTrans" cxnId="{621814CC-E826-4287-958B-4E9A42A5AE5F}">
      <dgm:prSet/>
      <dgm:spPr/>
      <dgm:t>
        <a:bodyPr/>
        <a:lstStyle/>
        <a:p>
          <a:endParaRPr lang="ru-RU"/>
        </a:p>
      </dgm:t>
    </dgm:pt>
    <dgm:pt modelId="{2B093469-1886-4CC3-9003-EDE09F3B371D}" type="sibTrans" cxnId="{621814CC-E826-4287-958B-4E9A42A5AE5F}">
      <dgm:prSet/>
      <dgm:spPr/>
      <dgm:t>
        <a:bodyPr/>
        <a:lstStyle/>
        <a:p>
          <a:endParaRPr lang="ru-RU"/>
        </a:p>
      </dgm:t>
    </dgm:pt>
    <dgm:pt modelId="{447102C5-07DC-4D87-A1A0-F435FA966EA7}">
      <dgm:prSet/>
      <dgm:spPr/>
      <dgm:t>
        <a:bodyPr/>
        <a:lstStyle/>
        <a:p>
          <a:endParaRPr lang="ru-RU"/>
        </a:p>
      </dgm:t>
    </dgm:pt>
    <dgm:pt modelId="{2E249EA2-2D75-4995-BD56-C1B43CBC12E5}" type="parTrans" cxnId="{C1F52A2E-B5B1-4BB8-86AB-8904EB91FE7C}">
      <dgm:prSet/>
      <dgm:spPr/>
      <dgm:t>
        <a:bodyPr/>
        <a:lstStyle/>
        <a:p>
          <a:endParaRPr lang="ru-RU"/>
        </a:p>
      </dgm:t>
    </dgm:pt>
    <dgm:pt modelId="{43A4024C-2732-4B5E-8DE9-ED24FC3F8C91}" type="sibTrans" cxnId="{C1F52A2E-B5B1-4BB8-86AB-8904EB91FE7C}">
      <dgm:prSet/>
      <dgm:spPr/>
      <dgm:t>
        <a:bodyPr/>
        <a:lstStyle/>
        <a:p>
          <a:endParaRPr lang="ru-RU"/>
        </a:p>
      </dgm:t>
    </dgm:pt>
    <dgm:pt modelId="{7C228A36-E300-495B-B0E2-1C10F14FC63D}">
      <dgm:prSet phldrT="[Текст]" custT="1"/>
      <dgm:spPr/>
      <dgm:t>
        <a:bodyPr/>
        <a:lstStyle/>
        <a:p>
          <a:pPr algn="l"/>
          <a:endParaRPr lang="ru-RU" sz="1600" dirty="0">
            <a:latin typeface="Times New Roman" panose="02020603050405020304" pitchFamily="18" charset="0"/>
            <a:cs typeface="Times New Roman" panose="02020603050405020304" pitchFamily="18" charset="0"/>
          </a:endParaRPr>
        </a:p>
      </dgm:t>
    </dgm:pt>
    <dgm:pt modelId="{8F7F32D6-7964-4343-8C61-1A92757D4A3C}" type="parTrans" cxnId="{E9A7B0AD-7BE0-4677-896D-16B47B2934AB}">
      <dgm:prSet/>
      <dgm:spPr/>
      <dgm:t>
        <a:bodyPr/>
        <a:lstStyle/>
        <a:p>
          <a:endParaRPr lang="ru-RU"/>
        </a:p>
      </dgm:t>
    </dgm:pt>
    <dgm:pt modelId="{AF67B03B-6E38-420A-93F7-BF61A8CD601A}" type="sibTrans" cxnId="{E9A7B0AD-7BE0-4677-896D-16B47B2934AB}">
      <dgm:prSet/>
      <dgm:spPr/>
      <dgm:t>
        <a:bodyPr/>
        <a:lstStyle/>
        <a:p>
          <a:endParaRPr lang="ru-RU"/>
        </a:p>
      </dgm:t>
    </dgm:pt>
    <dgm:pt modelId="{FADB3FD1-0DAF-4896-AE7F-92B167C6B4C4}">
      <dgm:prSet custT="1"/>
      <dgm:spPr/>
      <dgm:t>
        <a:bodyPr/>
        <a:lstStyle/>
        <a:p>
          <a:pPr algn="just"/>
          <a:r>
            <a:rPr lang="en-US" sz="1600" b="1" dirty="0" smtClean="0">
              <a:latin typeface="Times New Roman" panose="02020603050405020304" pitchFamily="18" charset="0"/>
              <a:cs typeface="Times New Roman" panose="02020603050405020304" pitchFamily="18" charset="0"/>
            </a:rPr>
            <a:t>В форме танцевальных движений - используются между структурными частями занятия под звукозапись, пение воспитателя или самих детей. Больше всего подходят мелодии умеренного ритма, негромкие, иногда плавные</a:t>
          </a:r>
          <a:endParaRPr lang="ru-RU" sz="1600" b="1" dirty="0">
            <a:latin typeface="Times New Roman" panose="02020603050405020304" pitchFamily="18" charset="0"/>
            <a:cs typeface="Times New Roman" panose="02020603050405020304" pitchFamily="18" charset="0"/>
          </a:endParaRPr>
        </a:p>
      </dgm:t>
    </dgm:pt>
    <dgm:pt modelId="{4A91BD29-6E06-4204-951A-D053AB764573}" type="parTrans" cxnId="{C305F50E-A4AD-4456-B3E4-340BA45FC9A2}">
      <dgm:prSet/>
      <dgm:spPr/>
      <dgm:t>
        <a:bodyPr/>
        <a:lstStyle/>
        <a:p>
          <a:endParaRPr lang="ru-RU"/>
        </a:p>
      </dgm:t>
    </dgm:pt>
    <dgm:pt modelId="{84272AA7-05EF-4AC8-AD75-EF2E831AF2DF}" type="sibTrans" cxnId="{C305F50E-A4AD-4456-B3E4-340BA45FC9A2}">
      <dgm:prSet/>
      <dgm:spPr/>
      <dgm:t>
        <a:bodyPr/>
        <a:lstStyle/>
        <a:p>
          <a:endParaRPr lang="ru-RU"/>
        </a:p>
      </dgm:t>
    </dgm:pt>
    <dgm:pt modelId="{0BC308EC-E806-4A7E-BB49-9EA43D013332}">
      <dgm:prSet custT="1"/>
      <dgm:spPr/>
      <dgm:t>
        <a:bodyPr/>
        <a:lstStyle/>
        <a:p>
          <a:pPr algn="just"/>
          <a:r>
            <a:rPr lang="en-US" sz="1600" b="1" dirty="0" smtClean="0">
              <a:latin typeface="Times New Roman" panose="02020603050405020304" pitchFamily="18" charset="0"/>
              <a:cs typeface="Times New Roman" panose="02020603050405020304" pitchFamily="18" charset="0"/>
            </a:rPr>
            <a:t>В форме подвижной игры - подбираются игры средней подвижности, не требующие большого пространства, с несложными и хорошо знакомыми детям правилами;</a:t>
          </a:r>
          <a:br>
            <a:rPr lang="en-US" sz="1600" b="1" dirty="0" smtClean="0">
              <a:latin typeface="Times New Roman" panose="02020603050405020304" pitchFamily="18" charset="0"/>
              <a:cs typeface="Times New Roman" panose="02020603050405020304" pitchFamily="18" charset="0"/>
            </a:rPr>
          </a:br>
          <a:endParaRPr lang="ru-RU" sz="1600" b="1" dirty="0">
            <a:latin typeface="Times New Roman" panose="02020603050405020304" pitchFamily="18" charset="0"/>
            <a:cs typeface="Times New Roman" panose="02020603050405020304" pitchFamily="18" charset="0"/>
          </a:endParaRPr>
        </a:p>
      </dgm:t>
    </dgm:pt>
    <dgm:pt modelId="{46C7223E-A1F4-412C-A621-DD2ACBD3E40B}" type="parTrans" cxnId="{C5F2316E-1CA6-4DAC-94C2-1461AF4D1E52}">
      <dgm:prSet/>
      <dgm:spPr/>
      <dgm:t>
        <a:bodyPr/>
        <a:lstStyle/>
        <a:p>
          <a:endParaRPr lang="ru-RU"/>
        </a:p>
      </dgm:t>
    </dgm:pt>
    <dgm:pt modelId="{01DD03F6-1526-435C-8B9C-212FCC0E6D09}" type="sibTrans" cxnId="{C5F2316E-1CA6-4DAC-94C2-1461AF4D1E52}">
      <dgm:prSet/>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 modelId="{30491AE2-7419-44DC-808E-F7909CCFD902}" type="pres">
      <dgm:prSet presAssocID="{E4D16EA7-BBD8-4B8D-AA04-445B281525F5}" presName="composite" presStyleCnt="0"/>
      <dgm:spPr/>
    </dgm:pt>
    <dgm:pt modelId="{F870C75F-B85A-4BA0-B5AE-E6827E291B21}" type="pres">
      <dgm:prSet presAssocID="{E4D16EA7-BBD8-4B8D-AA04-445B281525F5}" presName="parentText" presStyleLbl="alignNode1" presStyleIdx="0" presStyleCnt="6">
        <dgm:presLayoutVars>
          <dgm:chMax val="1"/>
          <dgm:bulletEnabled val="1"/>
        </dgm:presLayoutVars>
      </dgm:prSet>
      <dgm:spPr/>
      <dgm:t>
        <a:bodyPr/>
        <a:lstStyle/>
        <a:p>
          <a:endParaRPr lang="ru-RU"/>
        </a:p>
      </dgm:t>
    </dgm:pt>
    <dgm:pt modelId="{9CC67F31-4115-414C-A78C-206C325F5AD7}" type="pres">
      <dgm:prSet presAssocID="{E4D16EA7-BBD8-4B8D-AA04-445B281525F5}" presName="descendantText" presStyleLbl="alignAcc1" presStyleIdx="0" presStyleCnt="6">
        <dgm:presLayoutVars>
          <dgm:bulletEnabled val="1"/>
        </dgm:presLayoutVars>
      </dgm:prSet>
      <dgm:spPr/>
      <dgm:t>
        <a:bodyPr/>
        <a:lstStyle/>
        <a:p>
          <a:endParaRPr lang="ru-RU"/>
        </a:p>
      </dgm:t>
    </dgm:pt>
    <dgm:pt modelId="{0B3E8728-9A09-4E8B-BDC4-8624853CF206}" type="pres">
      <dgm:prSet presAssocID="{7D367317-72B4-436A-9487-0990EC07D80A}" presName="sp" presStyleCnt="0"/>
      <dgm:spPr/>
    </dgm:pt>
    <dgm:pt modelId="{E7240066-ED50-4887-8DF8-E1EF95C042A4}" type="pres">
      <dgm:prSet presAssocID="{84F8EDC3-DDF5-4217-A6C0-2B8528963A7B}" presName="composite" presStyleCnt="0"/>
      <dgm:spPr/>
    </dgm:pt>
    <dgm:pt modelId="{3E63FE69-57F4-46DA-A627-4A96D8F19CBB}" type="pres">
      <dgm:prSet presAssocID="{84F8EDC3-DDF5-4217-A6C0-2B8528963A7B}" presName="parentText" presStyleLbl="alignNode1" presStyleIdx="1" presStyleCnt="6">
        <dgm:presLayoutVars>
          <dgm:chMax val="1"/>
          <dgm:bulletEnabled val="1"/>
        </dgm:presLayoutVars>
      </dgm:prSet>
      <dgm:spPr/>
      <dgm:t>
        <a:bodyPr/>
        <a:lstStyle/>
        <a:p>
          <a:endParaRPr lang="ru-RU"/>
        </a:p>
      </dgm:t>
    </dgm:pt>
    <dgm:pt modelId="{772B1786-0A6F-41A6-A692-3699AA28C34A}" type="pres">
      <dgm:prSet presAssocID="{84F8EDC3-DDF5-4217-A6C0-2B8528963A7B}" presName="descendantText" presStyleLbl="alignAcc1" presStyleIdx="1" presStyleCnt="6" custScaleY="140053">
        <dgm:presLayoutVars>
          <dgm:bulletEnabled val="1"/>
        </dgm:presLayoutVars>
      </dgm:prSet>
      <dgm:spPr/>
      <dgm:t>
        <a:bodyPr/>
        <a:lstStyle/>
        <a:p>
          <a:endParaRPr lang="ru-RU"/>
        </a:p>
      </dgm:t>
    </dgm:pt>
    <dgm:pt modelId="{5DDFE811-FF4C-4EC6-993E-928494361F70}" type="pres">
      <dgm:prSet presAssocID="{2B093469-1886-4CC3-9003-EDE09F3B371D}" presName="sp" presStyleCnt="0"/>
      <dgm:spPr/>
    </dgm:pt>
    <dgm:pt modelId="{DE3693A1-FEDA-4D4D-AA17-369F21A64617}" type="pres">
      <dgm:prSet presAssocID="{E9A6D921-B8FE-4DC3-94DB-CAC701933FF7}" presName="composite" presStyleCnt="0"/>
      <dgm:spPr/>
    </dgm:pt>
    <dgm:pt modelId="{0FE689F4-3DC0-4A9B-842F-18EA10113880}" type="pres">
      <dgm:prSet presAssocID="{E9A6D921-B8FE-4DC3-94DB-CAC701933FF7}" presName="parentText" presStyleLbl="alignNode1" presStyleIdx="2" presStyleCnt="6">
        <dgm:presLayoutVars>
          <dgm:chMax val="1"/>
          <dgm:bulletEnabled val="1"/>
        </dgm:presLayoutVars>
      </dgm:prSet>
      <dgm:spPr/>
      <dgm:t>
        <a:bodyPr/>
        <a:lstStyle/>
        <a:p>
          <a:endParaRPr lang="ru-RU"/>
        </a:p>
      </dgm:t>
    </dgm:pt>
    <dgm:pt modelId="{9CF2F836-7936-4CBE-91C4-00DA86E2F4DF}" type="pres">
      <dgm:prSet presAssocID="{E9A6D921-B8FE-4DC3-94DB-CAC701933FF7}" presName="descendantText" presStyleLbl="alignAcc1" presStyleIdx="2" presStyleCnt="6">
        <dgm:presLayoutVars>
          <dgm:bulletEnabled val="1"/>
        </dgm:presLayoutVars>
      </dgm:prSet>
      <dgm:spPr/>
      <dgm:t>
        <a:bodyPr/>
        <a:lstStyle/>
        <a:p>
          <a:endParaRPr lang="ru-RU"/>
        </a:p>
      </dgm:t>
    </dgm:pt>
    <dgm:pt modelId="{B3767F22-6FAC-4C75-A234-2655DDADFDA7}" type="pres">
      <dgm:prSet presAssocID="{596D7428-0A2E-435A-9FDF-2A1C7569706D}" presName="sp" presStyleCnt="0"/>
      <dgm:spPr/>
    </dgm:pt>
    <dgm:pt modelId="{5492CF21-ABE7-49DE-AD0C-F1C3C5823B22}" type="pres">
      <dgm:prSet presAssocID="{447102C5-07DC-4D87-A1A0-F435FA966EA7}" presName="composite" presStyleCnt="0"/>
      <dgm:spPr/>
    </dgm:pt>
    <dgm:pt modelId="{3B12A72D-8945-47E1-973E-51775CED08DF}" type="pres">
      <dgm:prSet presAssocID="{447102C5-07DC-4D87-A1A0-F435FA966EA7}" presName="parentText" presStyleLbl="alignNode1" presStyleIdx="3" presStyleCnt="6">
        <dgm:presLayoutVars>
          <dgm:chMax val="1"/>
          <dgm:bulletEnabled val="1"/>
        </dgm:presLayoutVars>
      </dgm:prSet>
      <dgm:spPr/>
      <dgm:t>
        <a:bodyPr/>
        <a:lstStyle/>
        <a:p>
          <a:endParaRPr lang="ru-RU"/>
        </a:p>
      </dgm:t>
    </dgm:pt>
    <dgm:pt modelId="{58436D13-37B6-405A-A5CA-B09A8B9D9561}" type="pres">
      <dgm:prSet presAssocID="{447102C5-07DC-4D87-A1A0-F435FA966EA7}" presName="descendantText" presStyleLbl="alignAcc1" presStyleIdx="3" presStyleCnt="6" custScaleY="151053">
        <dgm:presLayoutVars>
          <dgm:bulletEnabled val="1"/>
        </dgm:presLayoutVars>
      </dgm:prSet>
      <dgm:spPr/>
      <dgm:t>
        <a:bodyPr/>
        <a:lstStyle/>
        <a:p>
          <a:endParaRPr lang="ru-RU"/>
        </a:p>
      </dgm:t>
    </dgm:pt>
    <dgm:pt modelId="{36FA1D8A-E9F1-414A-B539-70DE7A872E62}" type="pres">
      <dgm:prSet presAssocID="{43A4024C-2732-4B5E-8DE9-ED24FC3F8C91}" presName="sp" presStyleCnt="0"/>
      <dgm:spPr/>
    </dgm:pt>
    <dgm:pt modelId="{0953B909-4B72-4651-BD85-EE55038DA1D0}" type="pres">
      <dgm:prSet presAssocID="{C9F96697-83D6-493E-9D3E-C8415A09ABBF}" presName="composite" presStyleCnt="0"/>
      <dgm:spPr/>
    </dgm:pt>
    <dgm:pt modelId="{46064730-386C-4CC0-926C-BA19F8743547}" type="pres">
      <dgm:prSet presAssocID="{C9F96697-83D6-493E-9D3E-C8415A09ABBF}" presName="parentText" presStyleLbl="alignNode1" presStyleIdx="4" presStyleCnt="6">
        <dgm:presLayoutVars>
          <dgm:chMax val="1"/>
          <dgm:bulletEnabled val="1"/>
        </dgm:presLayoutVars>
      </dgm:prSet>
      <dgm:spPr/>
      <dgm:t>
        <a:bodyPr/>
        <a:lstStyle/>
        <a:p>
          <a:endParaRPr lang="ru-RU"/>
        </a:p>
      </dgm:t>
    </dgm:pt>
    <dgm:pt modelId="{E3A15905-39B2-4107-86C1-BA83E092755A}" type="pres">
      <dgm:prSet presAssocID="{C9F96697-83D6-493E-9D3E-C8415A09ABBF}" presName="descendantText" presStyleLbl="alignAcc1" presStyleIdx="4" presStyleCnt="6">
        <dgm:presLayoutVars>
          <dgm:bulletEnabled val="1"/>
        </dgm:presLayoutVars>
      </dgm:prSet>
      <dgm:spPr/>
      <dgm:t>
        <a:bodyPr/>
        <a:lstStyle/>
        <a:p>
          <a:endParaRPr lang="ru-RU"/>
        </a:p>
      </dgm:t>
    </dgm:pt>
    <dgm:pt modelId="{3176676D-B23F-4031-A1D0-03E08F7E4BCD}" type="pres">
      <dgm:prSet presAssocID="{7825FDFB-17F5-4ECB-9AED-FEF61464F88D}" presName="sp" presStyleCnt="0"/>
      <dgm:spPr/>
    </dgm:pt>
    <dgm:pt modelId="{8066C13A-FC7A-4D79-93EC-9D8210A84C49}" type="pres">
      <dgm:prSet presAssocID="{173FB04B-201C-4986-8285-0A69F81F7AF5}" presName="composite" presStyleCnt="0"/>
      <dgm:spPr/>
    </dgm:pt>
    <dgm:pt modelId="{A5BD2431-B903-4058-8D7E-D7B417CB7644}" type="pres">
      <dgm:prSet presAssocID="{173FB04B-201C-4986-8285-0A69F81F7AF5}" presName="parentText" presStyleLbl="alignNode1" presStyleIdx="5" presStyleCnt="6">
        <dgm:presLayoutVars>
          <dgm:chMax val="1"/>
          <dgm:bulletEnabled val="1"/>
        </dgm:presLayoutVars>
      </dgm:prSet>
      <dgm:spPr/>
      <dgm:t>
        <a:bodyPr/>
        <a:lstStyle/>
        <a:p>
          <a:endParaRPr lang="ru-RU"/>
        </a:p>
      </dgm:t>
    </dgm:pt>
    <dgm:pt modelId="{1E7E04D5-18FD-48CD-A195-843AAFBACBDB}" type="pres">
      <dgm:prSet presAssocID="{173FB04B-201C-4986-8285-0A69F81F7AF5}" presName="descendantText" presStyleLbl="alignAcc1" presStyleIdx="5" presStyleCnt="6" custScaleY="161657">
        <dgm:presLayoutVars>
          <dgm:bulletEnabled val="1"/>
        </dgm:presLayoutVars>
      </dgm:prSet>
      <dgm:spPr/>
      <dgm:t>
        <a:bodyPr/>
        <a:lstStyle/>
        <a:p>
          <a:endParaRPr lang="ru-RU"/>
        </a:p>
      </dgm:t>
    </dgm:pt>
  </dgm:ptLst>
  <dgm:cxnLst>
    <dgm:cxn modelId="{4F19ED40-3DD7-41D3-809F-FA3EA121D7FC}" type="presOf" srcId="{5C82120F-17AA-4C87-AA39-2826CBD9728F}" destId="{9CB2F0D9-C539-4C47-81EA-9A53A2C6000B}" srcOrd="0" destOrd="0" presId="urn:microsoft.com/office/officeart/2005/8/layout/chevron2"/>
    <dgm:cxn modelId="{621814CC-E826-4287-958B-4E9A42A5AE5F}" srcId="{5C82120F-17AA-4C87-AA39-2826CBD9728F}" destId="{84F8EDC3-DDF5-4217-A6C0-2B8528963A7B}" srcOrd="1" destOrd="0" parTransId="{98A59443-173A-4401-BE79-95100C3A236A}" sibTransId="{2B093469-1886-4CC3-9003-EDE09F3B371D}"/>
    <dgm:cxn modelId="{C305F50E-A4AD-4456-B3E4-340BA45FC9A2}" srcId="{447102C5-07DC-4D87-A1A0-F435FA966EA7}" destId="{FADB3FD1-0DAF-4896-AE7F-92B167C6B4C4}" srcOrd="0" destOrd="0" parTransId="{4A91BD29-6E06-4204-951A-D053AB764573}" sibTransId="{84272AA7-05EF-4AC8-AD75-EF2E831AF2DF}"/>
    <dgm:cxn modelId="{C1F52A2E-B5B1-4BB8-86AB-8904EB91FE7C}" srcId="{5C82120F-17AA-4C87-AA39-2826CBD9728F}" destId="{447102C5-07DC-4D87-A1A0-F435FA966EA7}" srcOrd="3" destOrd="0" parTransId="{2E249EA2-2D75-4995-BD56-C1B43CBC12E5}" sibTransId="{43A4024C-2732-4B5E-8DE9-ED24FC3F8C91}"/>
    <dgm:cxn modelId="{B200E1AC-BBA6-4A99-8235-C7134A23B8D3}" type="presOf" srcId="{E4D16EA7-BBD8-4B8D-AA04-445B281525F5}" destId="{F870C75F-B85A-4BA0-B5AE-E6827E291B21}" srcOrd="0" destOrd="0" presId="urn:microsoft.com/office/officeart/2005/8/layout/chevron2"/>
    <dgm:cxn modelId="{DAFAEAC3-1FAA-42FF-BBB4-7A2B5C6F7C18}" type="presOf" srcId="{1240A1D0-EE6F-4906-B545-BCE7E495E05A}" destId="{9CC67F31-4115-414C-A78C-206C325F5AD7}" srcOrd="0" destOrd="0" presId="urn:microsoft.com/office/officeart/2005/8/layout/chevron2"/>
    <dgm:cxn modelId="{994B1511-85A7-4B54-B3F2-6217D873AA60}" type="presOf" srcId="{8823E47D-DBAB-4C7C-B718-815AB5D35F10}" destId="{9CF2F836-7936-4CBE-91C4-00DA86E2F4DF}" srcOrd="0" destOrd="0" presId="urn:microsoft.com/office/officeart/2005/8/layout/chevron2"/>
    <dgm:cxn modelId="{3517C83D-0764-4688-AB1B-479D6DFD0659}" type="presOf" srcId="{7C228A36-E300-495B-B0E2-1C10F14FC63D}" destId="{1E7E04D5-18FD-48CD-A195-843AAFBACBDB}" srcOrd="0" destOrd="0" presId="urn:microsoft.com/office/officeart/2005/8/layout/chevron2"/>
    <dgm:cxn modelId="{2093EB2B-15EA-4C43-991F-B8539CDB0717}" srcId="{5C82120F-17AA-4C87-AA39-2826CBD9728F}" destId="{C9F96697-83D6-493E-9D3E-C8415A09ABBF}" srcOrd="4" destOrd="0" parTransId="{EA7C5C5F-4434-4A0E-877B-903291EC1993}" sibTransId="{7825FDFB-17F5-4ECB-9AED-FEF61464F88D}"/>
    <dgm:cxn modelId="{2EC71F26-B716-45DF-94C4-A90ACB11D195}" type="presOf" srcId="{0BC308EC-E806-4A7E-BB49-9EA43D013332}" destId="{772B1786-0A6F-41A6-A692-3699AA28C34A}" srcOrd="0" destOrd="0" presId="urn:microsoft.com/office/officeart/2005/8/layout/chevron2"/>
    <dgm:cxn modelId="{38E713EA-256A-4396-86BC-85EF17F792BA}" srcId="{E9A6D921-B8FE-4DC3-94DB-CAC701933FF7}" destId="{8823E47D-DBAB-4C7C-B718-815AB5D35F10}" srcOrd="0" destOrd="0" parTransId="{E24986A6-21C0-4892-A462-58140DE1D73A}" sibTransId="{DC57B6DD-D4F3-4E92-BF7F-52F06D80361F}"/>
    <dgm:cxn modelId="{C5F2316E-1CA6-4DAC-94C2-1461AF4D1E52}" srcId="{84F8EDC3-DDF5-4217-A6C0-2B8528963A7B}" destId="{0BC308EC-E806-4A7E-BB49-9EA43D013332}" srcOrd="0" destOrd="0" parTransId="{46C7223E-A1F4-412C-A621-DD2ACBD3E40B}" sibTransId="{01DD03F6-1526-435C-8B9C-212FCC0E6D09}"/>
    <dgm:cxn modelId="{AC16CE56-74CF-412C-8A53-1732E53EFF6D}" type="presOf" srcId="{84F8EDC3-DDF5-4217-A6C0-2B8528963A7B}" destId="{3E63FE69-57F4-46DA-A627-4A96D8F19CBB}" srcOrd="0" destOrd="0" presId="urn:microsoft.com/office/officeart/2005/8/layout/chevron2"/>
    <dgm:cxn modelId="{E9A7B0AD-7BE0-4677-896D-16B47B2934AB}" srcId="{173FB04B-201C-4986-8285-0A69F81F7AF5}" destId="{7C228A36-E300-495B-B0E2-1C10F14FC63D}" srcOrd="0" destOrd="0" parTransId="{8F7F32D6-7964-4343-8C61-1A92757D4A3C}" sibTransId="{AF67B03B-6E38-420A-93F7-BF61A8CD601A}"/>
    <dgm:cxn modelId="{FB1FEC52-2A0A-42BC-BF8C-2500828C6E80}" srcId="{5C82120F-17AA-4C87-AA39-2826CBD9728F}" destId="{173FB04B-201C-4986-8285-0A69F81F7AF5}" srcOrd="5" destOrd="0" parTransId="{1BFAAA70-3223-4603-9916-2952CE33D980}" sibTransId="{AD3BA1C9-25A2-4A8C-BAF8-0D7B131C2816}"/>
    <dgm:cxn modelId="{2D77C137-0C1D-4BCA-918C-9004EADDC12F}" srcId="{5C82120F-17AA-4C87-AA39-2826CBD9728F}" destId="{E9A6D921-B8FE-4DC3-94DB-CAC701933FF7}" srcOrd="2" destOrd="0" parTransId="{C9CD6423-F594-4BE3-99E7-D2FB65D51C3D}" sibTransId="{596D7428-0A2E-435A-9FDF-2A1C7569706D}"/>
    <dgm:cxn modelId="{5BBC24F2-345E-48F2-9BAD-928E026558DF}" srcId="{173FB04B-201C-4986-8285-0A69F81F7AF5}" destId="{974CD87E-7058-437A-8C95-806A8A039D13}" srcOrd="1" destOrd="0" parTransId="{B00BC47F-E61F-481D-83F3-17EA72E40F19}" sibTransId="{28244C46-84BF-4C34-8465-DAC72EC6B09C}"/>
    <dgm:cxn modelId="{2C2C1F89-EFE5-42BB-8905-9D2AC656B2EE}" type="presOf" srcId="{447102C5-07DC-4D87-A1A0-F435FA966EA7}" destId="{3B12A72D-8945-47E1-973E-51775CED08DF}" srcOrd="0" destOrd="0" presId="urn:microsoft.com/office/officeart/2005/8/layout/chevron2"/>
    <dgm:cxn modelId="{F782845D-F330-4143-BCB3-8EB7096D27A4}" srcId="{5C82120F-17AA-4C87-AA39-2826CBD9728F}" destId="{E4D16EA7-BBD8-4B8D-AA04-445B281525F5}" srcOrd="0" destOrd="0" parTransId="{B83A35E8-F992-448F-9DE9-C1B35A193678}" sibTransId="{7D367317-72B4-436A-9487-0990EC07D80A}"/>
    <dgm:cxn modelId="{71A945A2-751D-426A-B16F-280A0C375F03}" srcId="{E4D16EA7-BBD8-4B8D-AA04-445B281525F5}" destId="{1240A1D0-EE6F-4906-B545-BCE7E495E05A}" srcOrd="0" destOrd="0" parTransId="{F94AAB6B-86A8-4677-9B51-BCE372174181}" sibTransId="{09800CCC-7FF4-4483-82C4-57CE6022565C}"/>
    <dgm:cxn modelId="{984465A5-E227-44F6-B749-64F3A8CEB62B}" type="presOf" srcId="{C9F96697-83D6-493E-9D3E-C8415A09ABBF}" destId="{46064730-386C-4CC0-926C-BA19F8743547}" srcOrd="0" destOrd="0" presId="urn:microsoft.com/office/officeart/2005/8/layout/chevron2"/>
    <dgm:cxn modelId="{0CD24AD8-3A80-4E22-89D0-1A1443D66709}" type="presOf" srcId="{FADB3FD1-0DAF-4896-AE7F-92B167C6B4C4}" destId="{58436D13-37B6-405A-A5CA-B09A8B9D9561}" srcOrd="0" destOrd="0" presId="urn:microsoft.com/office/officeart/2005/8/layout/chevron2"/>
    <dgm:cxn modelId="{30E37C85-6A5C-43A5-A32E-022BD8200921}" type="presOf" srcId="{E9A6D921-B8FE-4DC3-94DB-CAC701933FF7}" destId="{0FE689F4-3DC0-4A9B-842F-18EA10113880}" srcOrd="0" destOrd="0" presId="urn:microsoft.com/office/officeart/2005/8/layout/chevron2"/>
    <dgm:cxn modelId="{836E5197-1806-4032-AF95-3006DDDE78CE}" type="presOf" srcId="{173FB04B-201C-4986-8285-0A69F81F7AF5}" destId="{A5BD2431-B903-4058-8D7E-D7B417CB7644}" srcOrd="0" destOrd="0" presId="urn:microsoft.com/office/officeart/2005/8/layout/chevron2"/>
    <dgm:cxn modelId="{7DE13170-E03C-4694-BE4C-0E77BEFA9B02}" type="presOf" srcId="{F0260155-325B-4E1F-A626-FF759900FC80}" destId="{E3A15905-39B2-4107-86C1-BA83E092755A}" srcOrd="0" destOrd="0" presId="urn:microsoft.com/office/officeart/2005/8/layout/chevron2"/>
    <dgm:cxn modelId="{9E79255C-6891-4F75-9B3F-25F91E9E91DE}" srcId="{C9F96697-83D6-493E-9D3E-C8415A09ABBF}" destId="{F0260155-325B-4E1F-A626-FF759900FC80}" srcOrd="0" destOrd="0" parTransId="{4EFCD78C-CA81-4856-A729-2D2C93290296}" sibTransId="{B7F9B4BC-3425-49E8-A61B-D87F2A7EE766}"/>
    <dgm:cxn modelId="{23F59842-5CA7-4F06-8DBB-9EF218B8FAE6}" type="presOf" srcId="{974CD87E-7058-437A-8C95-806A8A039D13}" destId="{1E7E04D5-18FD-48CD-A195-843AAFBACBDB}" srcOrd="0" destOrd="1" presId="urn:microsoft.com/office/officeart/2005/8/layout/chevron2"/>
    <dgm:cxn modelId="{37B514A3-78AE-43BA-B20B-001517F4CCF3}" type="presParOf" srcId="{9CB2F0D9-C539-4C47-81EA-9A53A2C6000B}" destId="{30491AE2-7419-44DC-808E-F7909CCFD902}" srcOrd="0" destOrd="0" presId="urn:microsoft.com/office/officeart/2005/8/layout/chevron2"/>
    <dgm:cxn modelId="{824EB338-B3C5-4F15-AFBF-0635C856766B}" type="presParOf" srcId="{30491AE2-7419-44DC-808E-F7909CCFD902}" destId="{F870C75F-B85A-4BA0-B5AE-E6827E291B21}" srcOrd="0" destOrd="0" presId="urn:microsoft.com/office/officeart/2005/8/layout/chevron2"/>
    <dgm:cxn modelId="{56FF7671-02B3-4335-A284-92CC4DA4B888}" type="presParOf" srcId="{30491AE2-7419-44DC-808E-F7909CCFD902}" destId="{9CC67F31-4115-414C-A78C-206C325F5AD7}" srcOrd="1" destOrd="0" presId="urn:microsoft.com/office/officeart/2005/8/layout/chevron2"/>
    <dgm:cxn modelId="{254C8077-23DC-432D-A374-34495387F677}" type="presParOf" srcId="{9CB2F0D9-C539-4C47-81EA-9A53A2C6000B}" destId="{0B3E8728-9A09-4E8B-BDC4-8624853CF206}" srcOrd="1" destOrd="0" presId="urn:microsoft.com/office/officeart/2005/8/layout/chevron2"/>
    <dgm:cxn modelId="{AB3C3E5C-20F1-4763-83DE-ED9AD2FD74D0}" type="presParOf" srcId="{9CB2F0D9-C539-4C47-81EA-9A53A2C6000B}" destId="{E7240066-ED50-4887-8DF8-E1EF95C042A4}" srcOrd="2" destOrd="0" presId="urn:microsoft.com/office/officeart/2005/8/layout/chevron2"/>
    <dgm:cxn modelId="{A2F1204F-8D15-4C4F-918B-241844FCF775}" type="presParOf" srcId="{E7240066-ED50-4887-8DF8-E1EF95C042A4}" destId="{3E63FE69-57F4-46DA-A627-4A96D8F19CBB}" srcOrd="0" destOrd="0" presId="urn:microsoft.com/office/officeart/2005/8/layout/chevron2"/>
    <dgm:cxn modelId="{0CD2D482-496C-4060-92EA-68D19E7AA040}" type="presParOf" srcId="{E7240066-ED50-4887-8DF8-E1EF95C042A4}" destId="{772B1786-0A6F-41A6-A692-3699AA28C34A}" srcOrd="1" destOrd="0" presId="urn:microsoft.com/office/officeart/2005/8/layout/chevron2"/>
    <dgm:cxn modelId="{D724726E-F0FD-494E-BDE4-65DE5062A1EF}" type="presParOf" srcId="{9CB2F0D9-C539-4C47-81EA-9A53A2C6000B}" destId="{5DDFE811-FF4C-4EC6-993E-928494361F70}" srcOrd="3" destOrd="0" presId="urn:microsoft.com/office/officeart/2005/8/layout/chevron2"/>
    <dgm:cxn modelId="{488A8A74-699D-4CDA-BB73-1B90B6ED193E}" type="presParOf" srcId="{9CB2F0D9-C539-4C47-81EA-9A53A2C6000B}" destId="{DE3693A1-FEDA-4D4D-AA17-369F21A64617}" srcOrd="4" destOrd="0" presId="urn:microsoft.com/office/officeart/2005/8/layout/chevron2"/>
    <dgm:cxn modelId="{27C663B0-BA00-405C-BDAD-7C93087A8237}" type="presParOf" srcId="{DE3693A1-FEDA-4D4D-AA17-369F21A64617}" destId="{0FE689F4-3DC0-4A9B-842F-18EA10113880}" srcOrd="0" destOrd="0" presId="urn:microsoft.com/office/officeart/2005/8/layout/chevron2"/>
    <dgm:cxn modelId="{F10FB480-18E2-44B2-A2D5-1FDFBDD6D96B}" type="presParOf" srcId="{DE3693A1-FEDA-4D4D-AA17-369F21A64617}" destId="{9CF2F836-7936-4CBE-91C4-00DA86E2F4DF}" srcOrd="1" destOrd="0" presId="urn:microsoft.com/office/officeart/2005/8/layout/chevron2"/>
    <dgm:cxn modelId="{2B0CB05F-6CC0-4787-AA40-4AC3BB55D45E}" type="presParOf" srcId="{9CB2F0D9-C539-4C47-81EA-9A53A2C6000B}" destId="{B3767F22-6FAC-4C75-A234-2655DDADFDA7}" srcOrd="5" destOrd="0" presId="urn:microsoft.com/office/officeart/2005/8/layout/chevron2"/>
    <dgm:cxn modelId="{906341BA-5577-4F33-A61B-4BC29FFF1E79}" type="presParOf" srcId="{9CB2F0D9-C539-4C47-81EA-9A53A2C6000B}" destId="{5492CF21-ABE7-49DE-AD0C-F1C3C5823B22}" srcOrd="6" destOrd="0" presId="urn:microsoft.com/office/officeart/2005/8/layout/chevron2"/>
    <dgm:cxn modelId="{035A27BF-6109-4CE4-9C9B-1B40923EE68D}" type="presParOf" srcId="{5492CF21-ABE7-49DE-AD0C-F1C3C5823B22}" destId="{3B12A72D-8945-47E1-973E-51775CED08DF}" srcOrd="0" destOrd="0" presId="urn:microsoft.com/office/officeart/2005/8/layout/chevron2"/>
    <dgm:cxn modelId="{B76DF3F4-1929-4BBA-8D29-66B9D6E4D740}" type="presParOf" srcId="{5492CF21-ABE7-49DE-AD0C-F1C3C5823B22}" destId="{58436D13-37B6-405A-A5CA-B09A8B9D9561}" srcOrd="1" destOrd="0" presId="urn:microsoft.com/office/officeart/2005/8/layout/chevron2"/>
    <dgm:cxn modelId="{154EBB80-7018-4200-A3AD-AC3DA0E71666}" type="presParOf" srcId="{9CB2F0D9-C539-4C47-81EA-9A53A2C6000B}" destId="{36FA1D8A-E9F1-414A-B539-70DE7A872E62}" srcOrd="7" destOrd="0" presId="urn:microsoft.com/office/officeart/2005/8/layout/chevron2"/>
    <dgm:cxn modelId="{91FC1C9B-215A-4319-B229-B547EC70D1E9}" type="presParOf" srcId="{9CB2F0D9-C539-4C47-81EA-9A53A2C6000B}" destId="{0953B909-4B72-4651-BD85-EE55038DA1D0}" srcOrd="8" destOrd="0" presId="urn:microsoft.com/office/officeart/2005/8/layout/chevron2"/>
    <dgm:cxn modelId="{85553FA0-1828-4C45-A28D-5DB957C0FDB4}" type="presParOf" srcId="{0953B909-4B72-4651-BD85-EE55038DA1D0}" destId="{46064730-386C-4CC0-926C-BA19F8743547}" srcOrd="0" destOrd="0" presId="urn:microsoft.com/office/officeart/2005/8/layout/chevron2"/>
    <dgm:cxn modelId="{551A8DC7-D64B-44A2-B88F-760DE0553725}" type="presParOf" srcId="{0953B909-4B72-4651-BD85-EE55038DA1D0}" destId="{E3A15905-39B2-4107-86C1-BA83E092755A}" srcOrd="1" destOrd="0" presId="urn:microsoft.com/office/officeart/2005/8/layout/chevron2"/>
    <dgm:cxn modelId="{9E4E38EF-B6FE-4E84-959A-327BF6CF3B8D}" type="presParOf" srcId="{9CB2F0D9-C539-4C47-81EA-9A53A2C6000B}" destId="{3176676D-B23F-4031-A1D0-03E08F7E4BCD}" srcOrd="9" destOrd="0" presId="urn:microsoft.com/office/officeart/2005/8/layout/chevron2"/>
    <dgm:cxn modelId="{F14A9071-C2BB-4855-AB30-5B83F68C74F6}" type="presParOf" srcId="{9CB2F0D9-C539-4C47-81EA-9A53A2C6000B}" destId="{8066C13A-FC7A-4D79-93EC-9D8210A84C49}" srcOrd="10" destOrd="0" presId="urn:microsoft.com/office/officeart/2005/8/layout/chevron2"/>
    <dgm:cxn modelId="{A4471B91-F369-44A8-800D-DD326ADCC548}" type="presParOf" srcId="{8066C13A-FC7A-4D79-93EC-9D8210A84C49}" destId="{A5BD2431-B903-4058-8D7E-D7B417CB7644}" srcOrd="0" destOrd="0" presId="urn:microsoft.com/office/officeart/2005/8/layout/chevron2"/>
    <dgm:cxn modelId="{F4AF9B88-AA9F-47E1-AC9A-5E3F3893745A}" type="presParOf" srcId="{8066C13A-FC7A-4D79-93EC-9D8210A84C49}" destId="{1E7E04D5-18FD-48CD-A195-843AAFBACBD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C0116984-9DE7-4C4D-9175-4518748AE330}"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48869770-07C2-42A6-A9E5-0D59EC62EDFA}"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C3629721-A032-4F7A-B14F-3C59EE49E220}"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1D7A88-D688-4550-B8F9-38346D99A569}" type="doc">
      <dgm:prSet loTypeId="urn:microsoft.com/office/officeart/2005/8/layout/hList6" loCatId="list" qsTypeId="urn:microsoft.com/office/officeart/2005/8/quickstyle/simple3" qsCatId="simple" csTypeId="urn:microsoft.com/office/officeart/2005/8/colors/colorful5" csCatId="colorful" phldr="1"/>
      <dgm:spPr/>
      <dgm:t>
        <a:bodyPr/>
        <a:lstStyle/>
        <a:p>
          <a:endParaRPr lang="ru-RU"/>
        </a:p>
      </dgm:t>
    </dgm:pt>
    <dgm:pt modelId="{9896BE00-1444-4C78-A383-F068114CE15D}">
      <dgm:prSet phldrT="[Текст]" custT="1"/>
      <dgm:spPr/>
      <dgm:t>
        <a:bodyPr/>
        <a:lstStyle/>
        <a:p>
          <a:r>
            <a:rPr lang="ru-RU" sz="1400" b="1" dirty="0" smtClean="0">
              <a:latin typeface="Times New Roman" panose="02020603050405020304" pitchFamily="18" charset="0"/>
              <a:cs typeface="Times New Roman" panose="02020603050405020304" pitchFamily="18" charset="0"/>
            </a:rPr>
            <a:t>упражнения для профилак -тики плоскосто -пия</a:t>
          </a:r>
          <a:endParaRPr lang="ru-RU" sz="1400" b="1" dirty="0">
            <a:latin typeface="Times New Roman" panose="02020603050405020304" pitchFamily="18" charset="0"/>
            <a:cs typeface="Times New Roman" panose="02020603050405020304" pitchFamily="18" charset="0"/>
          </a:endParaRPr>
        </a:p>
      </dgm:t>
    </dgm:pt>
    <dgm:pt modelId="{514108C5-3C59-40D9-BF9B-E07468F9B92A}" type="parTrans" cxnId="{633E5F6B-83D4-43EA-B29A-21519478A6E2}">
      <dgm:prSet/>
      <dgm:spPr/>
      <dgm:t>
        <a:bodyPr/>
        <a:lstStyle/>
        <a:p>
          <a:endParaRPr lang="ru-RU"/>
        </a:p>
      </dgm:t>
    </dgm:pt>
    <dgm:pt modelId="{C9D30431-B94D-4730-8493-2CE4823BF193}" type="sibTrans" cxnId="{633E5F6B-83D4-43EA-B29A-21519478A6E2}">
      <dgm:prSet/>
      <dgm:spPr/>
      <dgm:t>
        <a:bodyPr/>
        <a:lstStyle/>
        <a:p>
          <a:endParaRPr lang="ru-RU"/>
        </a:p>
      </dgm:t>
    </dgm:pt>
    <dgm:pt modelId="{C6E27886-3347-4F48-9E57-CE0B8C21E5ED}">
      <dgm:prSet phldrT="[Текст]" custT="1"/>
      <dgm:spPr/>
      <dgm:t>
        <a:bodyPr/>
        <a:lstStyle/>
        <a:p>
          <a:r>
            <a:rPr lang="ru-RU" sz="1400" b="1" dirty="0" smtClean="0">
              <a:latin typeface="Times New Roman" panose="02020603050405020304" pitchFamily="18" charset="0"/>
              <a:cs typeface="Times New Roman" panose="02020603050405020304" pitchFamily="18" charset="0"/>
            </a:rPr>
            <a:t>упражнения, корректи-рующие осанку</a:t>
          </a:r>
          <a:endParaRPr lang="ru-RU" sz="1400" b="1" dirty="0">
            <a:latin typeface="Times New Roman" panose="02020603050405020304" pitchFamily="18" charset="0"/>
            <a:cs typeface="Times New Roman" panose="02020603050405020304" pitchFamily="18" charset="0"/>
          </a:endParaRPr>
        </a:p>
      </dgm:t>
    </dgm:pt>
    <dgm:pt modelId="{33716482-C301-4114-A3DD-4C3FABE96383}" type="parTrans" cxnId="{74975461-089D-4EEC-A1F1-11447AC74030}">
      <dgm:prSet/>
      <dgm:spPr/>
      <dgm:t>
        <a:bodyPr/>
        <a:lstStyle/>
        <a:p>
          <a:endParaRPr lang="ru-RU"/>
        </a:p>
      </dgm:t>
    </dgm:pt>
    <dgm:pt modelId="{BF5CE81A-459F-4D9E-870A-8A994903A776}" type="sibTrans" cxnId="{74975461-089D-4EEC-A1F1-11447AC74030}">
      <dgm:prSet/>
      <dgm:spPr/>
      <dgm:t>
        <a:bodyPr/>
        <a:lstStyle/>
        <a:p>
          <a:endParaRPr lang="ru-RU"/>
        </a:p>
      </dgm:t>
    </dgm:pt>
    <dgm:pt modelId="{38362CB1-2EAA-4F6A-B285-8112594357DA}">
      <dgm:prSet phldrT="[Текст]" custT="1"/>
      <dgm:spPr/>
      <dgm:t>
        <a:bodyPr/>
        <a:lstStyle/>
        <a:p>
          <a:r>
            <a:rPr lang="ru-RU" sz="1400" b="1" dirty="0" smtClean="0">
              <a:latin typeface="Times New Roman" panose="02020603050405020304" pitchFamily="18" charset="0"/>
              <a:cs typeface="Times New Roman" panose="02020603050405020304" pitchFamily="18" charset="0"/>
            </a:rPr>
            <a:t>дыхательная гимнастика</a:t>
          </a:r>
          <a:endParaRPr lang="ru-RU" sz="1400" b="1" dirty="0">
            <a:latin typeface="Times New Roman" panose="02020603050405020304" pitchFamily="18" charset="0"/>
            <a:cs typeface="Times New Roman" panose="02020603050405020304" pitchFamily="18" charset="0"/>
          </a:endParaRPr>
        </a:p>
      </dgm:t>
    </dgm:pt>
    <dgm:pt modelId="{6EAC4321-A1CA-40BA-BC23-75F446C227F8}" type="parTrans" cxnId="{81EA8464-9396-407C-B952-EEE3574327AC}">
      <dgm:prSet/>
      <dgm:spPr/>
      <dgm:t>
        <a:bodyPr/>
        <a:lstStyle/>
        <a:p>
          <a:endParaRPr lang="ru-RU"/>
        </a:p>
      </dgm:t>
    </dgm:pt>
    <dgm:pt modelId="{4B78DA7A-5BD3-42E9-8C9A-05CC2EA0C7DB}" type="sibTrans" cxnId="{81EA8464-9396-407C-B952-EEE3574327AC}">
      <dgm:prSet/>
      <dgm:spPr/>
      <dgm:t>
        <a:bodyPr/>
        <a:lstStyle/>
        <a:p>
          <a:endParaRPr lang="ru-RU"/>
        </a:p>
      </dgm:t>
    </dgm:pt>
    <dgm:pt modelId="{28FCEA8D-70F0-4084-98C2-B3F1B5BE3B44}">
      <dgm:prSet custT="1"/>
      <dgm:spPr/>
      <dgm:t>
        <a:bodyPr/>
        <a:lstStyle/>
        <a:p>
          <a:r>
            <a:rPr lang="ru-RU" sz="1400" b="1" dirty="0" smtClean="0">
              <a:latin typeface="Times New Roman" panose="02020603050405020304" pitchFamily="18" charset="0"/>
              <a:cs typeface="Times New Roman" panose="02020603050405020304" pitchFamily="18" charset="0"/>
            </a:rPr>
            <a:t>гимнастика для улучшения слуха</a:t>
          </a:r>
          <a:endParaRPr lang="ru-RU" sz="1400" b="1" dirty="0">
            <a:latin typeface="Times New Roman" panose="02020603050405020304" pitchFamily="18" charset="0"/>
            <a:cs typeface="Times New Roman" panose="02020603050405020304" pitchFamily="18" charset="0"/>
          </a:endParaRPr>
        </a:p>
      </dgm:t>
    </dgm:pt>
    <dgm:pt modelId="{0165CBF5-E1B3-4928-8F5B-84C569CDE765}" type="parTrans" cxnId="{2B3149B3-68DF-4EBF-8543-787A21851410}">
      <dgm:prSet/>
      <dgm:spPr/>
      <dgm:t>
        <a:bodyPr/>
        <a:lstStyle/>
        <a:p>
          <a:endParaRPr lang="ru-RU"/>
        </a:p>
      </dgm:t>
    </dgm:pt>
    <dgm:pt modelId="{5F23781C-006C-410C-BDBF-C1DACF591261}" type="sibTrans" cxnId="{2B3149B3-68DF-4EBF-8543-787A21851410}">
      <dgm:prSet/>
      <dgm:spPr/>
      <dgm:t>
        <a:bodyPr/>
        <a:lstStyle/>
        <a:p>
          <a:endParaRPr lang="ru-RU"/>
        </a:p>
      </dgm:t>
    </dgm:pt>
    <dgm:pt modelId="{47DBDF46-C3E1-423B-8A10-3E62AAB79A64}">
      <dgm:prSet custT="1"/>
      <dgm:spPr/>
      <dgm:t>
        <a:bodyPr/>
        <a:lstStyle/>
        <a:p>
          <a:r>
            <a:rPr lang="ru-RU" sz="1400" b="1" dirty="0" smtClean="0">
              <a:latin typeface="Times New Roman" panose="02020603050405020304" pitchFamily="18" charset="0"/>
              <a:cs typeface="Times New Roman" panose="02020603050405020304" pitchFamily="18" charset="0"/>
            </a:rPr>
            <a:t>гимнастика для глаз</a:t>
          </a:r>
          <a:endParaRPr lang="ru-RU" sz="1400" b="1" dirty="0">
            <a:latin typeface="Times New Roman" panose="02020603050405020304" pitchFamily="18" charset="0"/>
            <a:cs typeface="Times New Roman" panose="02020603050405020304" pitchFamily="18" charset="0"/>
          </a:endParaRPr>
        </a:p>
      </dgm:t>
    </dgm:pt>
    <dgm:pt modelId="{632096F0-B739-468D-87A4-3B2C8168775A}" type="parTrans" cxnId="{F3A7A6AB-2366-4759-BE06-0AB17DDF69B3}">
      <dgm:prSet/>
      <dgm:spPr/>
      <dgm:t>
        <a:bodyPr/>
        <a:lstStyle/>
        <a:p>
          <a:endParaRPr lang="ru-RU"/>
        </a:p>
      </dgm:t>
    </dgm:pt>
    <dgm:pt modelId="{AEF49FE9-CB53-4298-9AFD-DB7B167339C7}" type="sibTrans" cxnId="{F3A7A6AB-2366-4759-BE06-0AB17DDF69B3}">
      <dgm:prSet/>
      <dgm:spPr/>
      <dgm:t>
        <a:bodyPr/>
        <a:lstStyle/>
        <a:p>
          <a:endParaRPr lang="ru-RU"/>
        </a:p>
      </dgm:t>
    </dgm:pt>
    <dgm:pt modelId="{7F5BB73F-51F2-4159-923B-D33066122D05}">
      <dgm:prSet custT="1"/>
      <dgm:spPr/>
      <dgm:t>
        <a:bodyPr/>
        <a:lstStyle/>
        <a:p>
          <a:r>
            <a:rPr lang="ru-RU" sz="1400" b="1" dirty="0" smtClean="0">
              <a:latin typeface="Times New Roman" panose="02020603050405020304" pitchFamily="18" charset="0"/>
              <a:cs typeface="Times New Roman" panose="02020603050405020304" pitchFamily="18" charset="0"/>
            </a:rPr>
            <a:t>упражнения для снятия общего или локального утомления</a:t>
          </a:r>
          <a:endParaRPr lang="ru-RU" sz="1400" b="1" dirty="0">
            <a:latin typeface="Times New Roman" panose="02020603050405020304" pitchFamily="18" charset="0"/>
            <a:cs typeface="Times New Roman" panose="02020603050405020304" pitchFamily="18" charset="0"/>
          </a:endParaRPr>
        </a:p>
      </dgm:t>
    </dgm:pt>
    <dgm:pt modelId="{826BB08B-6939-4459-AE51-0E657F8C7BB7}" type="parTrans" cxnId="{D1AED8B0-6D38-4C4E-8C36-1D5CA53B9FDC}">
      <dgm:prSet/>
      <dgm:spPr/>
      <dgm:t>
        <a:bodyPr/>
        <a:lstStyle/>
        <a:p>
          <a:endParaRPr lang="ru-RU"/>
        </a:p>
      </dgm:t>
    </dgm:pt>
    <dgm:pt modelId="{DA017D57-10C4-4DBB-8F92-942CAC427312}" type="sibTrans" cxnId="{D1AED8B0-6D38-4C4E-8C36-1D5CA53B9FDC}">
      <dgm:prSet/>
      <dgm:spPr/>
      <dgm:t>
        <a:bodyPr/>
        <a:lstStyle/>
        <a:p>
          <a:endParaRPr lang="ru-RU"/>
        </a:p>
      </dgm:t>
    </dgm:pt>
    <dgm:pt modelId="{A4122E49-71DA-47C6-86E5-688F4EE43CEB}">
      <dgm:prSet custT="1"/>
      <dgm:spPr/>
      <dgm:t>
        <a:bodyPr/>
        <a:lstStyle/>
        <a:p>
          <a:r>
            <a:rPr lang="ru-RU" sz="1400" b="1" dirty="0" smtClean="0">
              <a:latin typeface="Times New Roman" panose="02020603050405020304" pitchFamily="18" charset="0"/>
              <a:cs typeface="Times New Roman" panose="02020603050405020304" pitchFamily="18" charset="0"/>
            </a:rPr>
            <a:t>упражнения для кистей рук</a:t>
          </a:r>
          <a:endParaRPr lang="ru-RU" sz="1400" b="1" dirty="0">
            <a:latin typeface="Times New Roman" panose="02020603050405020304" pitchFamily="18" charset="0"/>
            <a:cs typeface="Times New Roman" panose="02020603050405020304" pitchFamily="18" charset="0"/>
          </a:endParaRPr>
        </a:p>
      </dgm:t>
    </dgm:pt>
    <dgm:pt modelId="{9B716225-2F9C-4B8E-A2D8-7AE0434C01DF}" type="parTrans" cxnId="{D6F2F777-513F-411F-9554-4488A29D4397}">
      <dgm:prSet/>
      <dgm:spPr/>
      <dgm:t>
        <a:bodyPr/>
        <a:lstStyle/>
        <a:p>
          <a:endParaRPr lang="ru-RU"/>
        </a:p>
      </dgm:t>
    </dgm:pt>
    <dgm:pt modelId="{3C72F4B2-96C6-4E37-929C-90C7F1871156}" type="sibTrans" cxnId="{D6F2F777-513F-411F-9554-4488A29D4397}">
      <dgm:prSet/>
      <dgm:spPr/>
      <dgm:t>
        <a:bodyPr/>
        <a:lstStyle/>
        <a:p>
          <a:endParaRPr lang="ru-RU"/>
        </a:p>
      </dgm:t>
    </dgm:pt>
    <dgm:pt modelId="{4D99128E-ED45-4965-9C21-05227A675431}" type="pres">
      <dgm:prSet presAssocID="{741D7A88-D688-4550-B8F9-38346D99A569}" presName="Name0" presStyleCnt="0">
        <dgm:presLayoutVars>
          <dgm:dir/>
          <dgm:resizeHandles val="exact"/>
        </dgm:presLayoutVars>
      </dgm:prSet>
      <dgm:spPr/>
      <dgm:t>
        <a:bodyPr/>
        <a:lstStyle/>
        <a:p>
          <a:endParaRPr lang="ru-RU"/>
        </a:p>
      </dgm:t>
    </dgm:pt>
    <dgm:pt modelId="{C83916B4-165E-4FD1-9EE8-C46A0964B000}" type="pres">
      <dgm:prSet presAssocID="{7F5BB73F-51F2-4159-923B-D33066122D05}" presName="node" presStyleLbl="node1" presStyleIdx="0" presStyleCnt="7">
        <dgm:presLayoutVars>
          <dgm:bulletEnabled val="1"/>
        </dgm:presLayoutVars>
      </dgm:prSet>
      <dgm:spPr/>
      <dgm:t>
        <a:bodyPr/>
        <a:lstStyle/>
        <a:p>
          <a:endParaRPr lang="ru-RU"/>
        </a:p>
      </dgm:t>
    </dgm:pt>
    <dgm:pt modelId="{946EC065-A156-488A-B890-02F3BDE4E1E7}" type="pres">
      <dgm:prSet presAssocID="{DA017D57-10C4-4DBB-8F92-942CAC427312}" presName="sibTrans" presStyleCnt="0"/>
      <dgm:spPr/>
    </dgm:pt>
    <dgm:pt modelId="{5E8286B7-1AD5-41A0-B07F-6BD1047365E7}" type="pres">
      <dgm:prSet presAssocID="{A4122E49-71DA-47C6-86E5-688F4EE43CEB}" presName="node" presStyleLbl="node1" presStyleIdx="1" presStyleCnt="7">
        <dgm:presLayoutVars>
          <dgm:bulletEnabled val="1"/>
        </dgm:presLayoutVars>
      </dgm:prSet>
      <dgm:spPr/>
      <dgm:t>
        <a:bodyPr/>
        <a:lstStyle/>
        <a:p>
          <a:endParaRPr lang="ru-RU"/>
        </a:p>
      </dgm:t>
    </dgm:pt>
    <dgm:pt modelId="{23CF3F03-9C27-4117-A4CC-14F013001010}" type="pres">
      <dgm:prSet presAssocID="{3C72F4B2-96C6-4E37-929C-90C7F1871156}" presName="sibTrans" presStyleCnt="0"/>
      <dgm:spPr/>
    </dgm:pt>
    <dgm:pt modelId="{66ACA792-C725-41BF-82F2-6032A9A97ACC}" type="pres">
      <dgm:prSet presAssocID="{47DBDF46-C3E1-423B-8A10-3E62AAB79A64}" presName="node" presStyleLbl="node1" presStyleIdx="2" presStyleCnt="7">
        <dgm:presLayoutVars>
          <dgm:bulletEnabled val="1"/>
        </dgm:presLayoutVars>
      </dgm:prSet>
      <dgm:spPr/>
      <dgm:t>
        <a:bodyPr/>
        <a:lstStyle/>
        <a:p>
          <a:endParaRPr lang="ru-RU"/>
        </a:p>
      </dgm:t>
    </dgm:pt>
    <dgm:pt modelId="{0F0BEF60-0100-4C75-AC46-EBED380B3011}" type="pres">
      <dgm:prSet presAssocID="{AEF49FE9-CB53-4298-9AFD-DB7B167339C7}" presName="sibTrans" presStyleCnt="0"/>
      <dgm:spPr/>
    </dgm:pt>
    <dgm:pt modelId="{5E5EE2CC-6ABF-4D92-A557-848B3CE92E8D}" type="pres">
      <dgm:prSet presAssocID="{28FCEA8D-70F0-4084-98C2-B3F1B5BE3B44}" presName="node" presStyleLbl="node1" presStyleIdx="3" presStyleCnt="7">
        <dgm:presLayoutVars>
          <dgm:bulletEnabled val="1"/>
        </dgm:presLayoutVars>
      </dgm:prSet>
      <dgm:spPr/>
      <dgm:t>
        <a:bodyPr/>
        <a:lstStyle/>
        <a:p>
          <a:endParaRPr lang="ru-RU"/>
        </a:p>
      </dgm:t>
    </dgm:pt>
    <dgm:pt modelId="{F34B9D71-BD59-43E9-A93F-7EE613358AED}" type="pres">
      <dgm:prSet presAssocID="{5F23781C-006C-410C-BDBF-C1DACF591261}" presName="sibTrans" presStyleCnt="0"/>
      <dgm:spPr/>
    </dgm:pt>
    <dgm:pt modelId="{1A23ED44-7778-4B40-9E82-489299E7070F}" type="pres">
      <dgm:prSet presAssocID="{9896BE00-1444-4C78-A383-F068114CE15D}" presName="node" presStyleLbl="node1" presStyleIdx="4" presStyleCnt="7">
        <dgm:presLayoutVars>
          <dgm:bulletEnabled val="1"/>
        </dgm:presLayoutVars>
      </dgm:prSet>
      <dgm:spPr/>
      <dgm:t>
        <a:bodyPr/>
        <a:lstStyle/>
        <a:p>
          <a:endParaRPr lang="ru-RU"/>
        </a:p>
      </dgm:t>
    </dgm:pt>
    <dgm:pt modelId="{9D419D09-6C86-4BA3-81B4-0A8AEC37E199}" type="pres">
      <dgm:prSet presAssocID="{C9D30431-B94D-4730-8493-2CE4823BF193}" presName="sibTrans" presStyleCnt="0"/>
      <dgm:spPr/>
    </dgm:pt>
    <dgm:pt modelId="{DF23D89B-9AA1-4BE2-AF53-667E773B7E3E}" type="pres">
      <dgm:prSet presAssocID="{C6E27886-3347-4F48-9E57-CE0B8C21E5ED}" presName="node" presStyleLbl="node1" presStyleIdx="5" presStyleCnt="7">
        <dgm:presLayoutVars>
          <dgm:bulletEnabled val="1"/>
        </dgm:presLayoutVars>
      </dgm:prSet>
      <dgm:spPr/>
      <dgm:t>
        <a:bodyPr/>
        <a:lstStyle/>
        <a:p>
          <a:endParaRPr lang="ru-RU"/>
        </a:p>
      </dgm:t>
    </dgm:pt>
    <dgm:pt modelId="{DBA28084-6703-4D72-8DD2-98A221B1DD61}" type="pres">
      <dgm:prSet presAssocID="{BF5CE81A-459F-4D9E-870A-8A994903A776}" presName="sibTrans" presStyleCnt="0"/>
      <dgm:spPr/>
    </dgm:pt>
    <dgm:pt modelId="{F45B67BE-FDBF-4064-8CDD-D14760A4725B}" type="pres">
      <dgm:prSet presAssocID="{38362CB1-2EAA-4F6A-B285-8112594357DA}" presName="node" presStyleLbl="node1" presStyleIdx="6" presStyleCnt="7">
        <dgm:presLayoutVars>
          <dgm:bulletEnabled val="1"/>
        </dgm:presLayoutVars>
      </dgm:prSet>
      <dgm:spPr/>
      <dgm:t>
        <a:bodyPr/>
        <a:lstStyle/>
        <a:p>
          <a:endParaRPr lang="ru-RU"/>
        </a:p>
      </dgm:t>
    </dgm:pt>
  </dgm:ptLst>
  <dgm:cxnLst>
    <dgm:cxn modelId="{5BD555DF-F37E-4162-B7B0-7812770406E2}" type="presOf" srcId="{28FCEA8D-70F0-4084-98C2-B3F1B5BE3B44}" destId="{5E5EE2CC-6ABF-4D92-A557-848B3CE92E8D}" srcOrd="0" destOrd="0" presId="urn:microsoft.com/office/officeart/2005/8/layout/hList6"/>
    <dgm:cxn modelId="{6072D537-B317-4E1F-8953-0B7885088602}" type="presOf" srcId="{A4122E49-71DA-47C6-86E5-688F4EE43CEB}" destId="{5E8286B7-1AD5-41A0-B07F-6BD1047365E7}" srcOrd="0" destOrd="0" presId="urn:microsoft.com/office/officeart/2005/8/layout/hList6"/>
    <dgm:cxn modelId="{4D4CAE96-3E07-42F1-8BB9-FD87AC7617C0}" type="presOf" srcId="{741D7A88-D688-4550-B8F9-38346D99A569}" destId="{4D99128E-ED45-4965-9C21-05227A675431}" srcOrd="0" destOrd="0" presId="urn:microsoft.com/office/officeart/2005/8/layout/hList6"/>
    <dgm:cxn modelId="{9D2C2F40-0FFC-4794-9795-80DCEC2E33A5}" type="presOf" srcId="{47DBDF46-C3E1-423B-8A10-3E62AAB79A64}" destId="{66ACA792-C725-41BF-82F2-6032A9A97ACC}" srcOrd="0" destOrd="0" presId="urn:microsoft.com/office/officeart/2005/8/layout/hList6"/>
    <dgm:cxn modelId="{757CF7FE-784E-4F04-B368-480BBC90B5CD}" type="presOf" srcId="{38362CB1-2EAA-4F6A-B285-8112594357DA}" destId="{F45B67BE-FDBF-4064-8CDD-D14760A4725B}" srcOrd="0" destOrd="0" presId="urn:microsoft.com/office/officeart/2005/8/layout/hList6"/>
    <dgm:cxn modelId="{EF76200B-DC37-44DC-9468-1B9CBA9D16DF}" type="presOf" srcId="{9896BE00-1444-4C78-A383-F068114CE15D}" destId="{1A23ED44-7778-4B40-9E82-489299E7070F}" srcOrd="0" destOrd="0" presId="urn:microsoft.com/office/officeart/2005/8/layout/hList6"/>
    <dgm:cxn modelId="{2B3149B3-68DF-4EBF-8543-787A21851410}" srcId="{741D7A88-D688-4550-B8F9-38346D99A569}" destId="{28FCEA8D-70F0-4084-98C2-B3F1B5BE3B44}" srcOrd="3" destOrd="0" parTransId="{0165CBF5-E1B3-4928-8F5B-84C569CDE765}" sibTransId="{5F23781C-006C-410C-BDBF-C1DACF591261}"/>
    <dgm:cxn modelId="{D1AED8B0-6D38-4C4E-8C36-1D5CA53B9FDC}" srcId="{741D7A88-D688-4550-B8F9-38346D99A569}" destId="{7F5BB73F-51F2-4159-923B-D33066122D05}" srcOrd="0" destOrd="0" parTransId="{826BB08B-6939-4459-AE51-0E657F8C7BB7}" sibTransId="{DA017D57-10C4-4DBB-8F92-942CAC427312}"/>
    <dgm:cxn modelId="{633E5F6B-83D4-43EA-B29A-21519478A6E2}" srcId="{741D7A88-D688-4550-B8F9-38346D99A569}" destId="{9896BE00-1444-4C78-A383-F068114CE15D}" srcOrd="4" destOrd="0" parTransId="{514108C5-3C59-40D9-BF9B-E07468F9B92A}" sibTransId="{C9D30431-B94D-4730-8493-2CE4823BF193}"/>
    <dgm:cxn modelId="{F3A7A6AB-2366-4759-BE06-0AB17DDF69B3}" srcId="{741D7A88-D688-4550-B8F9-38346D99A569}" destId="{47DBDF46-C3E1-423B-8A10-3E62AAB79A64}" srcOrd="2" destOrd="0" parTransId="{632096F0-B739-468D-87A4-3B2C8168775A}" sibTransId="{AEF49FE9-CB53-4298-9AFD-DB7B167339C7}"/>
    <dgm:cxn modelId="{74975461-089D-4EEC-A1F1-11447AC74030}" srcId="{741D7A88-D688-4550-B8F9-38346D99A569}" destId="{C6E27886-3347-4F48-9E57-CE0B8C21E5ED}" srcOrd="5" destOrd="0" parTransId="{33716482-C301-4114-A3DD-4C3FABE96383}" sibTransId="{BF5CE81A-459F-4D9E-870A-8A994903A776}"/>
    <dgm:cxn modelId="{1B10EA8E-465A-4525-9A99-338204CCC45B}" type="presOf" srcId="{C6E27886-3347-4F48-9E57-CE0B8C21E5ED}" destId="{DF23D89B-9AA1-4BE2-AF53-667E773B7E3E}" srcOrd="0" destOrd="0" presId="urn:microsoft.com/office/officeart/2005/8/layout/hList6"/>
    <dgm:cxn modelId="{DCA76D67-DF7E-4BD1-A775-0DF59A52E306}" type="presOf" srcId="{7F5BB73F-51F2-4159-923B-D33066122D05}" destId="{C83916B4-165E-4FD1-9EE8-C46A0964B000}" srcOrd="0" destOrd="0" presId="urn:microsoft.com/office/officeart/2005/8/layout/hList6"/>
    <dgm:cxn modelId="{81EA8464-9396-407C-B952-EEE3574327AC}" srcId="{741D7A88-D688-4550-B8F9-38346D99A569}" destId="{38362CB1-2EAA-4F6A-B285-8112594357DA}" srcOrd="6" destOrd="0" parTransId="{6EAC4321-A1CA-40BA-BC23-75F446C227F8}" sibTransId="{4B78DA7A-5BD3-42E9-8C9A-05CC2EA0C7DB}"/>
    <dgm:cxn modelId="{D6F2F777-513F-411F-9554-4488A29D4397}" srcId="{741D7A88-D688-4550-B8F9-38346D99A569}" destId="{A4122E49-71DA-47C6-86E5-688F4EE43CEB}" srcOrd="1" destOrd="0" parTransId="{9B716225-2F9C-4B8E-A2D8-7AE0434C01DF}" sibTransId="{3C72F4B2-96C6-4E37-929C-90C7F1871156}"/>
    <dgm:cxn modelId="{1728B404-331A-4CC9-B0BD-F08A8B1A1899}" type="presParOf" srcId="{4D99128E-ED45-4965-9C21-05227A675431}" destId="{C83916B4-165E-4FD1-9EE8-C46A0964B000}" srcOrd="0" destOrd="0" presId="urn:microsoft.com/office/officeart/2005/8/layout/hList6"/>
    <dgm:cxn modelId="{2296C462-84ED-4276-98C9-3241BE2D69C7}" type="presParOf" srcId="{4D99128E-ED45-4965-9C21-05227A675431}" destId="{946EC065-A156-488A-B890-02F3BDE4E1E7}" srcOrd="1" destOrd="0" presId="urn:microsoft.com/office/officeart/2005/8/layout/hList6"/>
    <dgm:cxn modelId="{5BA93E14-7066-40DF-834A-266A56063682}" type="presParOf" srcId="{4D99128E-ED45-4965-9C21-05227A675431}" destId="{5E8286B7-1AD5-41A0-B07F-6BD1047365E7}" srcOrd="2" destOrd="0" presId="urn:microsoft.com/office/officeart/2005/8/layout/hList6"/>
    <dgm:cxn modelId="{4AC19C10-34F9-461F-A2A5-D8FB6A5DCDFA}" type="presParOf" srcId="{4D99128E-ED45-4965-9C21-05227A675431}" destId="{23CF3F03-9C27-4117-A4CC-14F013001010}" srcOrd="3" destOrd="0" presId="urn:microsoft.com/office/officeart/2005/8/layout/hList6"/>
    <dgm:cxn modelId="{57DCED52-F0AD-480C-A9DD-60673E9FEDAE}" type="presParOf" srcId="{4D99128E-ED45-4965-9C21-05227A675431}" destId="{66ACA792-C725-41BF-82F2-6032A9A97ACC}" srcOrd="4" destOrd="0" presId="urn:microsoft.com/office/officeart/2005/8/layout/hList6"/>
    <dgm:cxn modelId="{A0FC9996-A9BA-482E-A9F1-670D7D283F0E}" type="presParOf" srcId="{4D99128E-ED45-4965-9C21-05227A675431}" destId="{0F0BEF60-0100-4C75-AC46-EBED380B3011}" srcOrd="5" destOrd="0" presId="urn:microsoft.com/office/officeart/2005/8/layout/hList6"/>
    <dgm:cxn modelId="{05F7D307-E264-4596-9B70-188CC3D1081C}" type="presParOf" srcId="{4D99128E-ED45-4965-9C21-05227A675431}" destId="{5E5EE2CC-6ABF-4D92-A557-848B3CE92E8D}" srcOrd="6" destOrd="0" presId="urn:microsoft.com/office/officeart/2005/8/layout/hList6"/>
    <dgm:cxn modelId="{147FCC12-45C1-451B-ADC7-EAA75A9445EA}" type="presParOf" srcId="{4D99128E-ED45-4965-9C21-05227A675431}" destId="{F34B9D71-BD59-43E9-A93F-7EE613358AED}" srcOrd="7" destOrd="0" presId="urn:microsoft.com/office/officeart/2005/8/layout/hList6"/>
    <dgm:cxn modelId="{DDF8B73D-9FFC-4DBF-8A06-D04FB04C40DF}" type="presParOf" srcId="{4D99128E-ED45-4965-9C21-05227A675431}" destId="{1A23ED44-7778-4B40-9E82-489299E7070F}" srcOrd="8" destOrd="0" presId="urn:microsoft.com/office/officeart/2005/8/layout/hList6"/>
    <dgm:cxn modelId="{37EB8AAE-7B66-455E-865B-BA7670AA3F17}" type="presParOf" srcId="{4D99128E-ED45-4965-9C21-05227A675431}" destId="{9D419D09-6C86-4BA3-81B4-0A8AEC37E199}" srcOrd="9" destOrd="0" presId="urn:microsoft.com/office/officeart/2005/8/layout/hList6"/>
    <dgm:cxn modelId="{C194CDCD-F5D2-4129-98E4-A0F20E43ACD6}" type="presParOf" srcId="{4D99128E-ED45-4965-9C21-05227A675431}" destId="{DF23D89B-9AA1-4BE2-AF53-667E773B7E3E}" srcOrd="10" destOrd="0" presId="urn:microsoft.com/office/officeart/2005/8/layout/hList6"/>
    <dgm:cxn modelId="{884281F0-AE45-427B-BA98-88350D7F130B}" type="presParOf" srcId="{4D99128E-ED45-4965-9C21-05227A675431}" destId="{DBA28084-6703-4D72-8DD2-98A221B1DD61}" srcOrd="11" destOrd="0" presId="urn:microsoft.com/office/officeart/2005/8/layout/hList6"/>
    <dgm:cxn modelId="{5A1EBBDD-0828-4F2A-B82E-3DCA31AACF17}" type="presParOf" srcId="{4D99128E-ED45-4965-9C21-05227A675431}" destId="{F45B67BE-FDBF-4064-8CDD-D14760A4725B}" srcOrd="1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482792-7EB6-4774-AEF7-4B91FFDDCEAF}"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ru-RU"/>
        </a:p>
      </dgm:t>
    </dgm:pt>
    <dgm:pt modelId="{D124D0FE-9A08-4F30-AAEC-C663E31856D8}">
      <dgm:prSet phldrT="[Текст]" custT="1"/>
      <dgm:spPr/>
      <dgm:t>
        <a:bodyPr/>
        <a:lstStyle/>
        <a:p>
          <a:pPr algn="just"/>
          <a:r>
            <a:rPr lang="ru-RU" sz="2200" b="1" dirty="0" smtClean="0">
              <a:latin typeface="Times New Roman" panose="02020603050405020304" pitchFamily="18" charset="0"/>
              <a:cs typeface="Times New Roman" panose="02020603050405020304" pitchFamily="18" charset="0"/>
            </a:rPr>
            <a:t>подбор упражнений без учета вида деятельности на образовательной деятельности </a:t>
          </a:r>
          <a:endParaRPr lang="ru-RU" sz="2200" b="1" dirty="0">
            <a:latin typeface="Times New Roman" panose="02020603050405020304" pitchFamily="18" charset="0"/>
            <a:cs typeface="Times New Roman" panose="02020603050405020304" pitchFamily="18" charset="0"/>
          </a:endParaRPr>
        </a:p>
      </dgm:t>
    </dgm:pt>
    <dgm:pt modelId="{6348D210-1A57-40CB-8CC6-18BF3E533F09}" type="parTrans" cxnId="{E9E95A77-E894-4105-838B-6674CE366D7F}">
      <dgm:prSet/>
      <dgm:spPr/>
      <dgm:t>
        <a:bodyPr/>
        <a:lstStyle/>
        <a:p>
          <a:endParaRPr lang="ru-RU"/>
        </a:p>
      </dgm:t>
    </dgm:pt>
    <dgm:pt modelId="{8FB9433C-6F2F-4723-B801-287FC940DB84}" type="sibTrans" cxnId="{E9E95A77-E894-4105-838B-6674CE366D7F}">
      <dgm:prSet/>
      <dgm:spPr/>
      <dgm:t>
        <a:bodyPr/>
        <a:lstStyle/>
        <a:p>
          <a:endParaRPr lang="ru-RU"/>
        </a:p>
      </dgm:t>
    </dgm:pt>
    <dgm:pt modelId="{D5FC5585-8F69-4A19-A96A-A69F68B265A5}">
      <dgm:prSet phldrT="[Текст]" custT="1"/>
      <dgm:spPr/>
      <dgm:t>
        <a:bodyPr/>
        <a:lstStyle/>
        <a:p>
          <a:pPr algn="just"/>
          <a:r>
            <a:rPr lang="ru-RU" sz="2000" b="1" dirty="0" smtClean="0">
              <a:latin typeface="Times New Roman" panose="02020603050405020304" pitchFamily="18" charset="0"/>
              <a:cs typeface="Times New Roman" panose="02020603050405020304" pitchFamily="18" charset="0"/>
            </a:rPr>
            <a:t>увеличение или уменьшение продолжительности упражнений (без принятия во внимание степени утомления детей)</a:t>
          </a:r>
          <a:endParaRPr lang="ru-RU" sz="2000" b="1" dirty="0">
            <a:latin typeface="Times New Roman" panose="02020603050405020304" pitchFamily="18" charset="0"/>
            <a:cs typeface="Times New Roman" panose="02020603050405020304" pitchFamily="18" charset="0"/>
          </a:endParaRPr>
        </a:p>
      </dgm:t>
    </dgm:pt>
    <dgm:pt modelId="{97580EC1-8916-4AB5-B084-7674858E9C6C}" type="parTrans" cxnId="{1DF8B9B8-8C6E-412F-9D66-9F198BD0595A}">
      <dgm:prSet/>
      <dgm:spPr/>
      <dgm:t>
        <a:bodyPr/>
        <a:lstStyle/>
        <a:p>
          <a:endParaRPr lang="ru-RU"/>
        </a:p>
      </dgm:t>
    </dgm:pt>
    <dgm:pt modelId="{088B2C7E-E146-4017-9C3F-F8A8AEB468D8}" type="sibTrans" cxnId="{1DF8B9B8-8C6E-412F-9D66-9F198BD0595A}">
      <dgm:prSet/>
      <dgm:spPr/>
      <dgm:t>
        <a:bodyPr/>
        <a:lstStyle/>
        <a:p>
          <a:endParaRPr lang="ru-RU"/>
        </a:p>
      </dgm:t>
    </dgm:pt>
    <dgm:pt modelId="{0DE1E777-1734-4868-AA9B-A6018CDC27DE}">
      <dgm:prSet phldrT="[Текст]" custT="1"/>
      <dgm:spPr/>
      <dgm:t>
        <a:bodyPr/>
        <a:lstStyle/>
        <a:p>
          <a:pPr algn="just"/>
          <a:r>
            <a:rPr lang="ru-RU" sz="2200" b="1" dirty="0" smtClean="0">
              <a:latin typeface="Times New Roman" panose="02020603050405020304" pitchFamily="18" charset="0"/>
              <a:cs typeface="Times New Roman" panose="02020603050405020304" pitchFamily="18" charset="0"/>
            </a:rPr>
            <a:t>выполнение движений с недостаточной амплитудой</a:t>
          </a:r>
          <a:endParaRPr lang="ru-RU" sz="2200" b="1" dirty="0">
            <a:latin typeface="Times New Roman" panose="02020603050405020304" pitchFamily="18" charset="0"/>
            <a:cs typeface="Times New Roman" panose="02020603050405020304" pitchFamily="18" charset="0"/>
          </a:endParaRPr>
        </a:p>
      </dgm:t>
    </dgm:pt>
    <dgm:pt modelId="{FF675DB8-4DE8-4B75-9F55-23BD1E69A0BE}" type="parTrans" cxnId="{94434FEB-F1F2-4E57-8EF0-13649C0A8F17}">
      <dgm:prSet/>
      <dgm:spPr/>
      <dgm:t>
        <a:bodyPr/>
        <a:lstStyle/>
        <a:p>
          <a:endParaRPr lang="ru-RU"/>
        </a:p>
      </dgm:t>
    </dgm:pt>
    <dgm:pt modelId="{8423A391-2DD8-4DAE-8537-05AEE53E87CE}" type="sibTrans" cxnId="{94434FEB-F1F2-4E57-8EF0-13649C0A8F17}">
      <dgm:prSet/>
      <dgm:spPr/>
      <dgm:t>
        <a:bodyPr/>
        <a:lstStyle/>
        <a:p>
          <a:endParaRPr lang="ru-RU"/>
        </a:p>
      </dgm:t>
    </dgm:pt>
    <dgm:pt modelId="{BB4F39D1-C9F6-48C2-A881-701BFCD25691}" type="pres">
      <dgm:prSet presAssocID="{C9482792-7EB6-4774-AEF7-4B91FFDDCEAF}" presName="linear" presStyleCnt="0">
        <dgm:presLayoutVars>
          <dgm:dir/>
          <dgm:animLvl val="lvl"/>
          <dgm:resizeHandles val="exact"/>
        </dgm:presLayoutVars>
      </dgm:prSet>
      <dgm:spPr/>
      <dgm:t>
        <a:bodyPr/>
        <a:lstStyle/>
        <a:p>
          <a:endParaRPr lang="ru-RU"/>
        </a:p>
      </dgm:t>
    </dgm:pt>
    <dgm:pt modelId="{35F15C6C-9A64-4500-B46C-7172C429201C}" type="pres">
      <dgm:prSet presAssocID="{D124D0FE-9A08-4F30-AAEC-C663E31856D8}" presName="parentLin" presStyleCnt="0"/>
      <dgm:spPr/>
    </dgm:pt>
    <dgm:pt modelId="{A84E71E8-3977-43E7-99E5-8E457360534A}" type="pres">
      <dgm:prSet presAssocID="{D124D0FE-9A08-4F30-AAEC-C663E31856D8}" presName="parentLeftMargin" presStyleLbl="node1" presStyleIdx="0" presStyleCnt="3"/>
      <dgm:spPr/>
      <dgm:t>
        <a:bodyPr/>
        <a:lstStyle/>
        <a:p>
          <a:endParaRPr lang="ru-RU"/>
        </a:p>
      </dgm:t>
    </dgm:pt>
    <dgm:pt modelId="{E5567A05-2465-43EA-9C69-5B5748D4B6A9}" type="pres">
      <dgm:prSet presAssocID="{D124D0FE-9A08-4F30-AAEC-C663E31856D8}" presName="parentText" presStyleLbl="node1" presStyleIdx="0" presStyleCnt="3" custScaleX="112004">
        <dgm:presLayoutVars>
          <dgm:chMax val="0"/>
          <dgm:bulletEnabled val="1"/>
        </dgm:presLayoutVars>
      </dgm:prSet>
      <dgm:spPr/>
      <dgm:t>
        <a:bodyPr/>
        <a:lstStyle/>
        <a:p>
          <a:endParaRPr lang="ru-RU"/>
        </a:p>
      </dgm:t>
    </dgm:pt>
    <dgm:pt modelId="{EF03E780-2772-44E0-8831-CE5B62D0ACF2}" type="pres">
      <dgm:prSet presAssocID="{D124D0FE-9A08-4F30-AAEC-C663E31856D8}" presName="negativeSpace" presStyleCnt="0"/>
      <dgm:spPr/>
    </dgm:pt>
    <dgm:pt modelId="{A71E97C6-BF1D-48E2-A173-C242C0068DD0}" type="pres">
      <dgm:prSet presAssocID="{D124D0FE-9A08-4F30-AAEC-C663E31856D8}" presName="childText" presStyleLbl="conFgAcc1" presStyleIdx="0" presStyleCnt="3">
        <dgm:presLayoutVars>
          <dgm:bulletEnabled val="1"/>
        </dgm:presLayoutVars>
      </dgm:prSet>
      <dgm:spPr/>
    </dgm:pt>
    <dgm:pt modelId="{DCDC57C7-B61E-465E-9DF3-58929EDC47C4}" type="pres">
      <dgm:prSet presAssocID="{8FB9433C-6F2F-4723-B801-287FC940DB84}" presName="spaceBetweenRectangles" presStyleCnt="0"/>
      <dgm:spPr/>
    </dgm:pt>
    <dgm:pt modelId="{FF58855B-FAD2-4CE4-A777-0099910C6BA2}" type="pres">
      <dgm:prSet presAssocID="{D5FC5585-8F69-4A19-A96A-A69F68B265A5}" presName="parentLin" presStyleCnt="0"/>
      <dgm:spPr/>
    </dgm:pt>
    <dgm:pt modelId="{5AF55A54-D861-46F0-A2D3-7A00B0CB0CE7}" type="pres">
      <dgm:prSet presAssocID="{D5FC5585-8F69-4A19-A96A-A69F68B265A5}" presName="parentLeftMargin" presStyleLbl="node1" presStyleIdx="0" presStyleCnt="3"/>
      <dgm:spPr/>
      <dgm:t>
        <a:bodyPr/>
        <a:lstStyle/>
        <a:p>
          <a:endParaRPr lang="ru-RU"/>
        </a:p>
      </dgm:t>
    </dgm:pt>
    <dgm:pt modelId="{F8AA5131-C8B8-4FCE-B9BF-DC0A00623CDA}" type="pres">
      <dgm:prSet presAssocID="{D5FC5585-8F69-4A19-A96A-A69F68B265A5}" presName="parentText" presStyleLbl="node1" presStyleIdx="1" presStyleCnt="3" custScaleX="111405">
        <dgm:presLayoutVars>
          <dgm:chMax val="0"/>
          <dgm:bulletEnabled val="1"/>
        </dgm:presLayoutVars>
      </dgm:prSet>
      <dgm:spPr/>
      <dgm:t>
        <a:bodyPr/>
        <a:lstStyle/>
        <a:p>
          <a:endParaRPr lang="ru-RU"/>
        </a:p>
      </dgm:t>
    </dgm:pt>
    <dgm:pt modelId="{C1D8F035-6CBA-42E1-8F85-36BB368E452D}" type="pres">
      <dgm:prSet presAssocID="{D5FC5585-8F69-4A19-A96A-A69F68B265A5}" presName="negativeSpace" presStyleCnt="0"/>
      <dgm:spPr/>
    </dgm:pt>
    <dgm:pt modelId="{1C3107B6-9AAC-4EEF-9BF5-33EFA83E6414}" type="pres">
      <dgm:prSet presAssocID="{D5FC5585-8F69-4A19-A96A-A69F68B265A5}" presName="childText" presStyleLbl="conFgAcc1" presStyleIdx="1" presStyleCnt="3">
        <dgm:presLayoutVars>
          <dgm:bulletEnabled val="1"/>
        </dgm:presLayoutVars>
      </dgm:prSet>
      <dgm:spPr/>
    </dgm:pt>
    <dgm:pt modelId="{B83E050B-BA8B-40A9-9EDD-9406C2DE85D3}" type="pres">
      <dgm:prSet presAssocID="{088B2C7E-E146-4017-9C3F-F8A8AEB468D8}" presName="spaceBetweenRectangles" presStyleCnt="0"/>
      <dgm:spPr/>
    </dgm:pt>
    <dgm:pt modelId="{85C0CD37-C113-4146-A40A-B324BF3CD568}" type="pres">
      <dgm:prSet presAssocID="{0DE1E777-1734-4868-AA9B-A6018CDC27DE}" presName="parentLin" presStyleCnt="0"/>
      <dgm:spPr/>
    </dgm:pt>
    <dgm:pt modelId="{92F2B50C-CFD0-44CF-A3E5-780E2F6AAD90}" type="pres">
      <dgm:prSet presAssocID="{0DE1E777-1734-4868-AA9B-A6018CDC27DE}" presName="parentLeftMargin" presStyleLbl="node1" presStyleIdx="1" presStyleCnt="3"/>
      <dgm:spPr/>
      <dgm:t>
        <a:bodyPr/>
        <a:lstStyle/>
        <a:p>
          <a:endParaRPr lang="ru-RU"/>
        </a:p>
      </dgm:t>
    </dgm:pt>
    <dgm:pt modelId="{36E50E59-9B38-4AC4-9E8D-CFAEF3191853}" type="pres">
      <dgm:prSet presAssocID="{0DE1E777-1734-4868-AA9B-A6018CDC27DE}" presName="parentText" presStyleLbl="node1" presStyleIdx="2" presStyleCnt="3" custScaleX="112004">
        <dgm:presLayoutVars>
          <dgm:chMax val="0"/>
          <dgm:bulletEnabled val="1"/>
        </dgm:presLayoutVars>
      </dgm:prSet>
      <dgm:spPr/>
      <dgm:t>
        <a:bodyPr/>
        <a:lstStyle/>
        <a:p>
          <a:endParaRPr lang="ru-RU"/>
        </a:p>
      </dgm:t>
    </dgm:pt>
    <dgm:pt modelId="{C266C170-AB87-4C8C-84FB-1F0FA71624CE}" type="pres">
      <dgm:prSet presAssocID="{0DE1E777-1734-4868-AA9B-A6018CDC27DE}" presName="negativeSpace" presStyleCnt="0"/>
      <dgm:spPr/>
    </dgm:pt>
    <dgm:pt modelId="{DFFFFD00-221E-4D23-BF84-B5E30AF0FDB7}" type="pres">
      <dgm:prSet presAssocID="{0DE1E777-1734-4868-AA9B-A6018CDC27DE}" presName="childText" presStyleLbl="conFgAcc1" presStyleIdx="2" presStyleCnt="3">
        <dgm:presLayoutVars>
          <dgm:bulletEnabled val="1"/>
        </dgm:presLayoutVars>
      </dgm:prSet>
      <dgm:spPr/>
    </dgm:pt>
  </dgm:ptLst>
  <dgm:cxnLst>
    <dgm:cxn modelId="{FC2D5318-77CF-4817-A97B-0C0918BBF2B3}" type="presOf" srcId="{C9482792-7EB6-4774-AEF7-4B91FFDDCEAF}" destId="{BB4F39D1-C9F6-48C2-A881-701BFCD25691}" srcOrd="0" destOrd="0" presId="urn:microsoft.com/office/officeart/2005/8/layout/list1"/>
    <dgm:cxn modelId="{10613469-57FD-4D85-AE4F-CC2D77536AB1}" type="presOf" srcId="{D124D0FE-9A08-4F30-AAEC-C663E31856D8}" destId="{E5567A05-2465-43EA-9C69-5B5748D4B6A9}" srcOrd="1" destOrd="0" presId="urn:microsoft.com/office/officeart/2005/8/layout/list1"/>
    <dgm:cxn modelId="{816CF411-7BFD-4AD3-A149-4E1A178DA843}" type="presOf" srcId="{D5FC5585-8F69-4A19-A96A-A69F68B265A5}" destId="{F8AA5131-C8B8-4FCE-B9BF-DC0A00623CDA}" srcOrd="1" destOrd="0" presId="urn:microsoft.com/office/officeart/2005/8/layout/list1"/>
    <dgm:cxn modelId="{723E82C6-EFF9-4CF3-8463-9A5E139EB6B6}" type="presOf" srcId="{D124D0FE-9A08-4F30-AAEC-C663E31856D8}" destId="{A84E71E8-3977-43E7-99E5-8E457360534A}" srcOrd="0" destOrd="0" presId="urn:microsoft.com/office/officeart/2005/8/layout/list1"/>
    <dgm:cxn modelId="{3F80C709-C604-4641-8308-A7060D75062E}" type="presOf" srcId="{D5FC5585-8F69-4A19-A96A-A69F68B265A5}" destId="{5AF55A54-D861-46F0-A2D3-7A00B0CB0CE7}" srcOrd="0" destOrd="0" presId="urn:microsoft.com/office/officeart/2005/8/layout/list1"/>
    <dgm:cxn modelId="{8DA499BB-902A-4FA9-8272-2FA097F1DFDB}" type="presOf" srcId="{0DE1E777-1734-4868-AA9B-A6018CDC27DE}" destId="{92F2B50C-CFD0-44CF-A3E5-780E2F6AAD90}" srcOrd="0" destOrd="0" presId="urn:microsoft.com/office/officeart/2005/8/layout/list1"/>
    <dgm:cxn modelId="{1DF8B9B8-8C6E-412F-9D66-9F198BD0595A}" srcId="{C9482792-7EB6-4774-AEF7-4B91FFDDCEAF}" destId="{D5FC5585-8F69-4A19-A96A-A69F68B265A5}" srcOrd="1" destOrd="0" parTransId="{97580EC1-8916-4AB5-B084-7674858E9C6C}" sibTransId="{088B2C7E-E146-4017-9C3F-F8A8AEB468D8}"/>
    <dgm:cxn modelId="{94434FEB-F1F2-4E57-8EF0-13649C0A8F17}" srcId="{C9482792-7EB6-4774-AEF7-4B91FFDDCEAF}" destId="{0DE1E777-1734-4868-AA9B-A6018CDC27DE}" srcOrd="2" destOrd="0" parTransId="{FF675DB8-4DE8-4B75-9F55-23BD1E69A0BE}" sibTransId="{8423A391-2DD8-4DAE-8537-05AEE53E87CE}"/>
    <dgm:cxn modelId="{58B8D125-6319-45FB-9178-9E809B926D7F}" type="presOf" srcId="{0DE1E777-1734-4868-AA9B-A6018CDC27DE}" destId="{36E50E59-9B38-4AC4-9E8D-CFAEF3191853}" srcOrd="1" destOrd="0" presId="urn:microsoft.com/office/officeart/2005/8/layout/list1"/>
    <dgm:cxn modelId="{E9E95A77-E894-4105-838B-6674CE366D7F}" srcId="{C9482792-7EB6-4774-AEF7-4B91FFDDCEAF}" destId="{D124D0FE-9A08-4F30-AAEC-C663E31856D8}" srcOrd="0" destOrd="0" parTransId="{6348D210-1A57-40CB-8CC6-18BF3E533F09}" sibTransId="{8FB9433C-6F2F-4723-B801-287FC940DB84}"/>
    <dgm:cxn modelId="{314E2FD9-3728-4915-AC8E-021C922B024A}" type="presParOf" srcId="{BB4F39D1-C9F6-48C2-A881-701BFCD25691}" destId="{35F15C6C-9A64-4500-B46C-7172C429201C}" srcOrd="0" destOrd="0" presId="urn:microsoft.com/office/officeart/2005/8/layout/list1"/>
    <dgm:cxn modelId="{2DA7CBAA-DC61-4F51-A21B-2DA0C9130851}" type="presParOf" srcId="{35F15C6C-9A64-4500-B46C-7172C429201C}" destId="{A84E71E8-3977-43E7-99E5-8E457360534A}" srcOrd="0" destOrd="0" presId="urn:microsoft.com/office/officeart/2005/8/layout/list1"/>
    <dgm:cxn modelId="{E97A42A3-B71E-4912-82E7-0FB0B420D9D1}" type="presParOf" srcId="{35F15C6C-9A64-4500-B46C-7172C429201C}" destId="{E5567A05-2465-43EA-9C69-5B5748D4B6A9}" srcOrd="1" destOrd="0" presId="urn:microsoft.com/office/officeart/2005/8/layout/list1"/>
    <dgm:cxn modelId="{45AE52F9-AAB2-45C2-8FAF-F8652C1C7AC3}" type="presParOf" srcId="{BB4F39D1-C9F6-48C2-A881-701BFCD25691}" destId="{EF03E780-2772-44E0-8831-CE5B62D0ACF2}" srcOrd="1" destOrd="0" presId="urn:microsoft.com/office/officeart/2005/8/layout/list1"/>
    <dgm:cxn modelId="{44078650-3F3A-4750-A93A-03DCD9730765}" type="presParOf" srcId="{BB4F39D1-C9F6-48C2-A881-701BFCD25691}" destId="{A71E97C6-BF1D-48E2-A173-C242C0068DD0}" srcOrd="2" destOrd="0" presId="urn:microsoft.com/office/officeart/2005/8/layout/list1"/>
    <dgm:cxn modelId="{8DCA6651-8389-41B2-AC15-11862CDFDC30}" type="presParOf" srcId="{BB4F39D1-C9F6-48C2-A881-701BFCD25691}" destId="{DCDC57C7-B61E-465E-9DF3-58929EDC47C4}" srcOrd="3" destOrd="0" presId="urn:microsoft.com/office/officeart/2005/8/layout/list1"/>
    <dgm:cxn modelId="{4E2D8AD8-BFCA-4568-A227-2E86BCB79423}" type="presParOf" srcId="{BB4F39D1-C9F6-48C2-A881-701BFCD25691}" destId="{FF58855B-FAD2-4CE4-A777-0099910C6BA2}" srcOrd="4" destOrd="0" presId="urn:microsoft.com/office/officeart/2005/8/layout/list1"/>
    <dgm:cxn modelId="{C7260393-47B6-4684-BBD9-93E942CE9974}" type="presParOf" srcId="{FF58855B-FAD2-4CE4-A777-0099910C6BA2}" destId="{5AF55A54-D861-46F0-A2D3-7A00B0CB0CE7}" srcOrd="0" destOrd="0" presId="urn:microsoft.com/office/officeart/2005/8/layout/list1"/>
    <dgm:cxn modelId="{9B697383-1F00-4966-938E-3AA64664A527}" type="presParOf" srcId="{FF58855B-FAD2-4CE4-A777-0099910C6BA2}" destId="{F8AA5131-C8B8-4FCE-B9BF-DC0A00623CDA}" srcOrd="1" destOrd="0" presId="urn:microsoft.com/office/officeart/2005/8/layout/list1"/>
    <dgm:cxn modelId="{7E73C4AA-3450-44C1-BA0E-25B8B8A636D2}" type="presParOf" srcId="{BB4F39D1-C9F6-48C2-A881-701BFCD25691}" destId="{C1D8F035-6CBA-42E1-8F85-36BB368E452D}" srcOrd="5" destOrd="0" presId="urn:microsoft.com/office/officeart/2005/8/layout/list1"/>
    <dgm:cxn modelId="{BCC0C739-294A-4B86-83F2-769A1E42FCC7}" type="presParOf" srcId="{BB4F39D1-C9F6-48C2-A881-701BFCD25691}" destId="{1C3107B6-9AAC-4EEF-9BF5-33EFA83E6414}" srcOrd="6" destOrd="0" presId="urn:microsoft.com/office/officeart/2005/8/layout/list1"/>
    <dgm:cxn modelId="{4524596D-A8F3-4033-88B8-E83E46809BAD}" type="presParOf" srcId="{BB4F39D1-C9F6-48C2-A881-701BFCD25691}" destId="{B83E050B-BA8B-40A9-9EDD-9406C2DE85D3}" srcOrd="7" destOrd="0" presId="urn:microsoft.com/office/officeart/2005/8/layout/list1"/>
    <dgm:cxn modelId="{11055A71-A51C-4933-85EE-EC4A0D49A20E}" type="presParOf" srcId="{BB4F39D1-C9F6-48C2-A881-701BFCD25691}" destId="{85C0CD37-C113-4146-A40A-B324BF3CD568}" srcOrd="8" destOrd="0" presId="urn:microsoft.com/office/officeart/2005/8/layout/list1"/>
    <dgm:cxn modelId="{BC04E46F-FBF2-48D1-A2C8-2B411AEB36DE}" type="presParOf" srcId="{85C0CD37-C113-4146-A40A-B324BF3CD568}" destId="{92F2B50C-CFD0-44CF-A3E5-780E2F6AAD90}" srcOrd="0" destOrd="0" presId="urn:microsoft.com/office/officeart/2005/8/layout/list1"/>
    <dgm:cxn modelId="{8F55D2C2-B2B1-4770-BD68-67E6F48DF386}" type="presParOf" srcId="{85C0CD37-C113-4146-A40A-B324BF3CD568}" destId="{36E50E59-9B38-4AC4-9E8D-CFAEF3191853}" srcOrd="1" destOrd="0" presId="urn:microsoft.com/office/officeart/2005/8/layout/list1"/>
    <dgm:cxn modelId="{90475B30-DA26-4472-A201-9813E1975757}" type="presParOf" srcId="{BB4F39D1-C9F6-48C2-A881-701BFCD25691}" destId="{C266C170-AB87-4C8C-84FB-1F0FA71624CE}" srcOrd="9" destOrd="0" presId="urn:microsoft.com/office/officeart/2005/8/layout/list1"/>
    <dgm:cxn modelId="{0C618254-8E6D-4114-8FFC-2785D2A919CA}" type="presParOf" srcId="{BB4F39D1-C9F6-48C2-A881-701BFCD25691}" destId="{DFFFFD00-221E-4D23-BF84-B5E30AF0FDB7}"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9D8AE384-85F4-4B8B-9B7A-96316B04EAEE}"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145870-4D5B-42C4-8C55-3BB852BA95B6}"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ru-RU"/>
        </a:p>
      </dgm:t>
    </dgm:pt>
    <dgm:pt modelId="{5FCD98F6-1033-4475-886A-F93BD8094A93}">
      <dgm:prSet phldrT="[Текст]" custT="1"/>
      <dgm:spPr/>
      <dgm:t>
        <a:bodyPr/>
        <a:lstStyle/>
        <a:p>
          <a:pPr algn="just"/>
          <a:r>
            <a:rPr lang="ru-RU" sz="1600" b="1" dirty="0" smtClean="0">
              <a:latin typeface="Times New Roman" panose="02020603050405020304" pitchFamily="18" charset="0"/>
              <a:cs typeface="Times New Roman" panose="02020603050405020304" pitchFamily="18" charset="0"/>
            </a:rPr>
            <a:t>упражнения должны включать движения, воздействующие на крупные группы мышц, улучшающие функциональную деятельность всех органов и систем</a:t>
          </a:r>
          <a:endParaRPr lang="ru-RU" sz="1600" b="1" dirty="0">
            <a:latin typeface="Times New Roman" panose="02020603050405020304" pitchFamily="18" charset="0"/>
            <a:cs typeface="Times New Roman" panose="02020603050405020304" pitchFamily="18" charset="0"/>
          </a:endParaRPr>
        </a:p>
      </dgm:t>
    </dgm:pt>
    <dgm:pt modelId="{442A23C9-C1C7-43B5-BB37-183A3EA18727}" type="parTrans" cxnId="{A3956A88-5F74-4F34-8A1A-965CA9DB76EF}">
      <dgm:prSet/>
      <dgm:spPr/>
      <dgm:t>
        <a:bodyPr/>
        <a:lstStyle/>
        <a:p>
          <a:endParaRPr lang="ru-RU"/>
        </a:p>
      </dgm:t>
    </dgm:pt>
    <dgm:pt modelId="{309A45D7-F561-4E48-B567-5F180682FDD9}" type="sibTrans" cxnId="{A3956A88-5F74-4F34-8A1A-965CA9DB76EF}">
      <dgm:prSet/>
      <dgm:spPr/>
      <dgm:t>
        <a:bodyPr/>
        <a:lstStyle/>
        <a:p>
          <a:endParaRPr lang="ru-RU"/>
        </a:p>
      </dgm:t>
    </dgm:pt>
    <dgm:pt modelId="{BD880654-FF94-495E-8548-216747D46EE0}">
      <dgm:prSet phldrT="[Текст]" custT="1"/>
      <dgm:spPr/>
      <dgm:t>
        <a:bodyPr/>
        <a:lstStyle/>
        <a:p>
          <a:pPr algn="just"/>
          <a:r>
            <a:rPr lang="ru-RU" sz="1600" b="1" dirty="0" smtClean="0">
              <a:latin typeface="Times New Roman" panose="02020603050405020304" pitchFamily="18" charset="0"/>
              <a:cs typeface="Times New Roman" panose="02020603050405020304" pitchFamily="18" charset="0"/>
            </a:rPr>
            <a:t>содержание физкультминуток должно органически сочетаться с программным содержанием занятия</a:t>
          </a:r>
          <a:r>
            <a:rPr lang="ru-RU" sz="1400" dirty="0" smtClean="0"/>
            <a:t> </a:t>
          </a:r>
          <a:endParaRPr lang="ru-RU" sz="1400" dirty="0"/>
        </a:p>
      </dgm:t>
    </dgm:pt>
    <dgm:pt modelId="{611CDBF2-7F5C-44E7-82A0-7C52870E2E86}" type="parTrans" cxnId="{82D54566-C01A-4D4D-88DD-6DC2C0B7CD91}">
      <dgm:prSet/>
      <dgm:spPr/>
      <dgm:t>
        <a:bodyPr/>
        <a:lstStyle/>
        <a:p>
          <a:endParaRPr lang="ru-RU"/>
        </a:p>
      </dgm:t>
    </dgm:pt>
    <dgm:pt modelId="{AF9E21C4-1DBE-4F7E-9D18-715B08ACBD46}" type="sibTrans" cxnId="{82D54566-C01A-4D4D-88DD-6DC2C0B7CD91}">
      <dgm:prSet/>
      <dgm:spPr/>
      <dgm:t>
        <a:bodyPr/>
        <a:lstStyle/>
        <a:p>
          <a:endParaRPr lang="ru-RU"/>
        </a:p>
      </dgm:t>
    </dgm:pt>
    <dgm:pt modelId="{C1A49281-DBBB-42D9-AE37-D17CA9598F31}">
      <dgm:prSet phldrT="[Текст]" custT="1"/>
      <dgm:spPr/>
      <dgm:t>
        <a:bodyPr/>
        <a:lstStyle/>
        <a:p>
          <a:pPr algn="just"/>
          <a:r>
            <a:rPr lang="ru-RU" sz="1600" b="1" dirty="0" smtClean="0">
              <a:latin typeface="Times New Roman" panose="02020603050405020304" pitchFamily="18" charset="0"/>
              <a:cs typeface="Times New Roman" panose="02020603050405020304" pitchFamily="18" charset="0"/>
            </a:rPr>
            <a:t>комплексы физкультминуток подбираются в зависимости от вида занятия, их содержания</a:t>
          </a:r>
          <a:endParaRPr lang="ru-RU" sz="1600" b="1" dirty="0">
            <a:latin typeface="Times New Roman" panose="02020603050405020304" pitchFamily="18" charset="0"/>
            <a:cs typeface="Times New Roman" panose="02020603050405020304" pitchFamily="18" charset="0"/>
          </a:endParaRPr>
        </a:p>
      </dgm:t>
    </dgm:pt>
    <dgm:pt modelId="{6864DCCB-72C6-4B1E-AC78-7AF55FEDEF0C}" type="parTrans" cxnId="{4CFB5309-01AA-432A-8146-63D04B3D6317}">
      <dgm:prSet/>
      <dgm:spPr/>
      <dgm:t>
        <a:bodyPr/>
        <a:lstStyle/>
        <a:p>
          <a:endParaRPr lang="ru-RU"/>
        </a:p>
      </dgm:t>
    </dgm:pt>
    <dgm:pt modelId="{E7D05838-54FA-4904-A0BE-F7F339F2FE38}" type="sibTrans" cxnId="{4CFB5309-01AA-432A-8146-63D04B3D6317}">
      <dgm:prSet/>
      <dgm:spPr/>
      <dgm:t>
        <a:bodyPr/>
        <a:lstStyle/>
        <a:p>
          <a:endParaRPr lang="ru-RU"/>
        </a:p>
      </dgm:t>
    </dgm:pt>
    <dgm:pt modelId="{D9D527EE-EA7E-445B-9487-60FEC53B7590}">
      <dgm:prSet custT="1"/>
      <dgm:spPr/>
      <dgm:t>
        <a:bodyPr/>
        <a:lstStyle/>
        <a:p>
          <a:pPr algn="just"/>
          <a:r>
            <a:rPr lang="ru-RU" sz="1600" b="1" dirty="0" smtClean="0">
              <a:latin typeface="Times New Roman" panose="02020603050405020304" pitchFamily="18" charset="0"/>
              <a:cs typeface="Times New Roman" panose="02020603050405020304" pitchFamily="18" charset="0"/>
            </a:rPr>
            <a:t>упражнения должны быть удобны для выполнения по ограниченной площади</a:t>
          </a:r>
          <a:endParaRPr lang="ru-RU" sz="1600" b="1" dirty="0">
            <a:latin typeface="Times New Roman" panose="02020603050405020304" pitchFamily="18" charset="0"/>
            <a:cs typeface="Times New Roman" panose="02020603050405020304" pitchFamily="18" charset="0"/>
          </a:endParaRPr>
        </a:p>
      </dgm:t>
    </dgm:pt>
    <dgm:pt modelId="{0F332C33-250F-4F73-9E18-F017F5530869}" type="parTrans" cxnId="{23BA4BF0-D11E-4823-9E07-E7BF491DA07E}">
      <dgm:prSet/>
      <dgm:spPr/>
      <dgm:t>
        <a:bodyPr/>
        <a:lstStyle/>
        <a:p>
          <a:endParaRPr lang="ru-RU"/>
        </a:p>
      </dgm:t>
    </dgm:pt>
    <dgm:pt modelId="{22EBD999-0332-46FF-B111-BCCD2A554B47}" type="sibTrans" cxnId="{23BA4BF0-D11E-4823-9E07-E7BF491DA07E}">
      <dgm:prSet/>
      <dgm:spPr/>
      <dgm:t>
        <a:bodyPr/>
        <a:lstStyle/>
        <a:p>
          <a:endParaRPr lang="ru-RU"/>
        </a:p>
      </dgm:t>
    </dgm:pt>
    <dgm:pt modelId="{20652777-DE7D-41DE-AFDE-A0D4A92FBE05}">
      <dgm:prSet custT="1"/>
      <dgm:spPr/>
      <dgm:t>
        <a:bodyPr/>
        <a:lstStyle/>
        <a:p>
          <a:pPr algn="just"/>
          <a:r>
            <a:rPr lang="ru-RU" sz="1600" b="1" dirty="0" smtClean="0">
              <a:latin typeface="Times New Roman" panose="02020603050405020304" pitchFamily="18" charset="0"/>
              <a:cs typeface="Times New Roman" panose="02020603050405020304" pitchFamily="18" charset="0"/>
            </a:rPr>
            <a:t>упражнения должны быть просты по структуре, интересны и  хорошо знакомы детям </a:t>
          </a:r>
          <a:endParaRPr lang="ru-RU" sz="1600" b="1" dirty="0">
            <a:latin typeface="Times New Roman" panose="02020603050405020304" pitchFamily="18" charset="0"/>
            <a:cs typeface="Times New Roman" panose="02020603050405020304" pitchFamily="18" charset="0"/>
          </a:endParaRPr>
        </a:p>
      </dgm:t>
    </dgm:pt>
    <dgm:pt modelId="{7AA524FE-EE74-4B3F-80B2-0642170A7FC7}" type="parTrans" cxnId="{C614A26F-BCE5-4D86-9215-1A682FB0BAB6}">
      <dgm:prSet/>
      <dgm:spPr/>
      <dgm:t>
        <a:bodyPr/>
        <a:lstStyle/>
        <a:p>
          <a:endParaRPr lang="ru-RU"/>
        </a:p>
      </dgm:t>
    </dgm:pt>
    <dgm:pt modelId="{F05052F1-2D67-49E9-9B6D-66300708A0FE}" type="sibTrans" cxnId="{C614A26F-BCE5-4D86-9215-1A682FB0BAB6}">
      <dgm:prSet/>
      <dgm:spPr/>
      <dgm:t>
        <a:bodyPr/>
        <a:lstStyle/>
        <a:p>
          <a:endParaRPr lang="ru-RU"/>
        </a:p>
      </dgm:t>
    </dgm:pt>
    <dgm:pt modelId="{01D8DBC4-EAB5-45DC-9C5D-24697DF8AB4F}">
      <dgm:prSet custT="1"/>
      <dgm:spPr/>
      <dgm:t>
        <a:bodyPr/>
        <a:lstStyle/>
        <a:p>
          <a:pPr algn="just"/>
          <a:r>
            <a:rPr lang="ru-RU" sz="1800" b="1" dirty="0" smtClean="0">
              <a:latin typeface="Times New Roman" panose="02020603050405020304" pitchFamily="18" charset="0"/>
              <a:cs typeface="Times New Roman" panose="02020603050405020304" pitchFamily="18" charset="0"/>
            </a:rPr>
            <a:t>проводятся на начальном этапе утомления  (8-12-15 минута занятия в зависимости от возраста, вида деятельности, сложности учебного материала </a:t>
          </a:r>
          <a:endParaRPr lang="ru-RU" sz="1800" b="1" dirty="0">
            <a:latin typeface="Times New Roman" panose="02020603050405020304" pitchFamily="18" charset="0"/>
            <a:cs typeface="Times New Roman" panose="02020603050405020304" pitchFamily="18" charset="0"/>
          </a:endParaRPr>
        </a:p>
      </dgm:t>
    </dgm:pt>
    <dgm:pt modelId="{4F5B30BA-2532-4BCC-96CB-664C6AF104A7}" type="parTrans" cxnId="{448C14D4-4363-4A83-873A-8A57628B5179}">
      <dgm:prSet/>
      <dgm:spPr/>
      <dgm:t>
        <a:bodyPr/>
        <a:lstStyle/>
        <a:p>
          <a:endParaRPr lang="ru-RU"/>
        </a:p>
      </dgm:t>
    </dgm:pt>
    <dgm:pt modelId="{16558469-E4B7-41AF-828D-63868452430B}" type="sibTrans" cxnId="{448C14D4-4363-4A83-873A-8A57628B5179}">
      <dgm:prSet/>
      <dgm:spPr/>
      <dgm:t>
        <a:bodyPr/>
        <a:lstStyle/>
        <a:p>
          <a:endParaRPr lang="ru-RU"/>
        </a:p>
      </dgm:t>
    </dgm:pt>
    <dgm:pt modelId="{FA992057-B21E-4E7E-9537-99FDF6B95484}" type="pres">
      <dgm:prSet presAssocID="{F3145870-4D5B-42C4-8C55-3BB852BA95B6}" presName="linear" presStyleCnt="0">
        <dgm:presLayoutVars>
          <dgm:dir/>
          <dgm:animLvl val="lvl"/>
          <dgm:resizeHandles val="exact"/>
        </dgm:presLayoutVars>
      </dgm:prSet>
      <dgm:spPr/>
      <dgm:t>
        <a:bodyPr/>
        <a:lstStyle/>
        <a:p>
          <a:endParaRPr lang="ru-RU"/>
        </a:p>
      </dgm:t>
    </dgm:pt>
    <dgm:pt modelId="{5A7D9D9F-7AEC-44DD-BBA7-A0FB9B2334F7}" type="pres">
      <dgm:prSet presAssocID="{01D8DBC4-EAB5-45DC-9C5D-24697DF8AB4F}" presName="parentLin" presStyleCnt="0"/>
      <dgm:spPr/>
    </dgm:pt>
    <dgm:pt modelId="{A91B39CE-E304-4280-B732-4599C36757BB}" type="pres">
      <dgm:prSet presAssocID="{01D8DBC4-EAB5-45DC-9C5D-24697DF8AB4F}" presName="parentLeftMargin" presStyleLbl="node1" presStyleIdx="0" presStyleCnt="6"/>
      <dgm:spPr/>
      <dgm:t>
        <a:bodyPr/>
        <a:lstStyle/>
        <a:p>
          <a:endParaRPr lang="ru-RU"/>
        </a:p>
      </dgm:t>
    </dgm:pt>
    <dgm:pt modelId="{A758C4D6-C47F-43A2-8569-93A77A5A777C}" type="pres">
      <dgm:prSet presAssocID="{01D8DBC4-EAB5-45DC-9C5D-24697DF8AB4F}" presName="parentText" presStyleLbl="node1" presStyleIdx="0" presStyleCnt="6" custScaleX="125691" custScaleY="170631" custLinFactNeighborX="3804" custLinFactNeighborY="0">
        <dgm:presLayoutVars>
          <dgm:chMax val="0"/>
          <dgm:bulletEnabled val="1"/>
        </dgm:presLayoutVars>
      </dgm:prSet>
      <dgm:spPr/>
      <dgm:t>
        <a:bodyPr/>
        <a:lstStyle/>
        <a:p>
          <a:endParaRPr lang="ru-RU"/>
        </a:p>
      </dgm:t>
    </dgm:pt>
    <dgm:pt modelId="{5621DDA6-DB06-4655-8797-7E9EE1B42B4D}" type="pres">
      <dgm:prSet presAssocID="{01D8DBC4-EAB5-45DC-9C5D-24697DF8AB4F}" presName="negativeSpace" presStyleCnt="0"/>
      <dgm:spPr/>
    </dgm:pt>
    <dgm:pt modelId="{1DDD65FC-F880-4CB7-9B53-73BD0AAC96AA}" type="pres">
      <dgm:prSet presAssocID="{01D8DBC4-EAB5-45DC-9C5D-24697DF8AB4F}" presName="childText" presStyleLbl="conFgAcc1" presStyleIdx="0" presStyleCnt="6">
        <dgm:presLayoutVars>
          <dgm:bulletEnabled val="1"/>
        </dgm:presLayoutVars>
      </dgm:prSet>
      <dgm:spPr/>
    </dgm:pt>
    <dgm:pt modelId="{1F2C7107-981F-4015-98CE-636C0726F729}" type="pres">
      <dgm:prSet presAssocID="{16558469-E4B7-41AF-828D-63868452430B}" presName="spaceBetweenRectangles" presStyleCnt="0"/>
      <dgm:spPr/>
    </dgm:pt>
    <dgm:pt modelId="{3CB7B10A-1590-490E-9664-F02EF3A2587C}" type="pres">
      <dgm:prSet presAssocID="{20652777-DE7D-41DE-AFDE-A0D4A92FBE05}" presName="parentLin" presStyleCnt="0"/>
      <dgm:spPr/>
    </dgm:pt>
    <dgm:pt modelId="{75F315AA-DEBF-4616-91AD-AA4B24348F18}" type="pres">
      <dgm:prSet presAssocID="{20652777-DE7D-41DE-AFDE-A0D4A92FBE05}" presName="parentLeftMargin" presStyleLbl="node1" presStyleIdx="0" presStyleCnt="6"/>
      <dgm:spPr/>
      <dgm:t>
        <a:bodyPr/>
        <a:lstStyle/>
        <a:p>
          <a:endParaRPr lang="ru-RU"/>
        </a:p>
      </dgm:t>
    </dgm:pt>
    <dgm:pt modelId="{221BAE84-5A67-41E7-B606-2FAE854F5593}" type="pres">
      <dgm:prSet presAssocID="{20652777-DE7D-41DE-AFDE-A0D4A92FBE05}" presName="parentText" presStyleLbl="node1" presStyleIdx="1" presStyleCnt="6" custScaleX="124717" custScaleY="138448">
        <dgm:presLayoutVars>
          <dgm:chMax val="0"/>
          <dgm:bulletEnabled val="1"/>
        </dgm:presLayoutVars>
      </dgm:prSet>
      <dgm:spPr/>
      <dgm:t>
        <a:bodyPr/>
        <a:lstStyle/>
        <a:p>
          <a:endParaRPr lang="ru-RU"/>
        </a:p>
      </dgm:t>
    </dgm:pt>
    <dgm:pt modelId="{CA0B1A17-7796-463D-B1AD-DF8182A00AAB}" type="pres">
      <dgm:prSet presAssocID="{20652777-DE7D-41DE-AFDE-A0D4A92FBE05}" presName="negativeSpace" presStyleCnt="0"/>
      <dgm:spPr/>
    </dgm:pt>
    <dgm:pt modelId="{542DEE7C-75D9-4B8F-8908-5AABAE3A14E2}" type="pres">
      <dgm:prSet presAssocID="{20652777-DE7D-41DE-AFDE-A0D4A92FBE05}" presName="childText" presStyleLbl="conFgAcc1" presStyleIdx="1" presStyleCnt="6">
        <dgm:presLayoutVars>
          <dgm:bulletEnabled val="1"/>
        </dgm:presLayoutVars>
      </dgm:prSet>
      <dgm:spPr/>
    </dgm:pt>
    <dgm:pt modelId="{5A013D2E-24F7-4F0D-9C0F-9F1BAA5A073A}" type="pres">
      <dgm:prSet presAssocID="{F05052F1-2D67-49E9-9B6D-66300708A0FE}" presName="spaceBetweenRectangles" presStyleCnt="0"/>
      <dgm:spPr/>
    </dgm:pt>
    <dgm:pt modelId="{3B837FBC-DB62-4B86-8650-3273122E0B63}" type="pres">
      <dgm:prSet presAssocID="{D9D527EE-EA7E-445B-9487-60FEC53B7590}" presName="parentLin" presStyleCnt="0"/>
      <dgm:spPr/>
    </dgm:pt>
    <dgm:pt modelId="{42E9ADEB-A76F-4E5D-B655-97E088315D67}" type="pres">
      <dgm:prSet presAssocID="{D9D527EE-EA7E-445B-9487-60FEC53B7590}" presName="parentLeftMargin" presStyleLbl="node1" presStyleIdx="1" presStyleCnt="6"/>
      <dgm:spPr/>
      <dgm:t>
        <a:bodyPr/>
        <a:lstStyle/>
        <a:p>
          <a:endParaRPr lang="ru-RU"/>
        </a:p>
      </dgm:t>
    </dgm:pt>
    <dgm:pt modelId="{76B065FB-2248-4EE8-8E88-533EB1B0DA89}" type="pres">
      <dgm:prSet presAssocID="{D9D527EE-EA7E-445B-9487-60FEC53B7590}" presName="parentText" presStyleLbl="node1" presStyleIdx="2" presStyleCnt="6" custScaleX="122382" custScaleY="150446">
        <dgm:presLayoutVars>
          <dgm:chMax val="0"/>
          <dgm:bulletEnabled val="1"/>
        </dgm:presLayoutVars>
      </dgm:prSet>
      <dgm:spPr/>
      <dgm:t>
        <a:bodyPr/>
        <a:lstStyle/>
        <a:p>
          <a:endParaRPr lang="ru-RU"/>
        </a:p>
      </dgm:t>
    </dgm:pt>
    <dgm:pt modelId="{9DAB5E01-7A19-49D7-9D24-CB2E32D8B5B8}" type="pres">
      <dgm:prSet presAssocID="{D9D527EE-EA7E-445B-9487-60FEC53B7590}" presName="negativeSpace" presStyleCnt="0"/>
      <dgm:spPr/>
    </dgm:pt>
    <dgm:pt modelId="{28EF59F6-F026-453D-982F-B137786CBC1C}" type="pres">
      <dgm:prSet presAssocID="{D9D527EE-EA7E-445B-9487-60FEC53B7590}" presName="childText" presStyleLbl="conFgAcc1" presStyleIdx="2" presStyleCnt="6">
        <dgm:presLayoutVars>
          <dgm:bulletEnabled val="1"/>
        </dgm:presLayoutVars>
      </dgm:prSet>
      <dgm:spPr/>
    </dgm:pt>
    <dgm:pt modelId="{6E8DC2F2-6F29-4AA2-A4EA-75F2B79FB45A}" type="pres">
      <dgm:prSet presAssocID="{22EBD999-0332-46FF-B111-BCCD2A554B47}" presName="spaceBetweenRectangles" presStyleCnt="0"/>
      <dgm:spPr/>
    </dgm:pt>
    <dgm:pt modelId="{3FC00644-F4EF-4C8A-98CC-FE3628DEE51F}" type="pres">
      <dgm:prSet presAssocID="{5FCD98F6-1033-4475-886A-F93BD8094A93}" presName="parentLin" presStyleCnt="0"/>
      <dgm:spPr/>
    </dgm:pt>
    <dgm:pt modelId="{1A350994-18FD-4E86-A5A8-80DE572F6F07}" type="pres">
      <dgm:prSet presAssocID="{5FCD98F6-1033-4475-886A-F93BD8094A93}" presName="parentLeftMargin" presStyleLbl="node1" presStyleIdx="2" presStyleCnt="6"/>
      <dgm:spPr/>
      <dgm:t>
        <a:bodyPr/>
        <a:lstStyle/>
        <a:p>
          <a:endParaRPr lang="ru-RU"/>
        </a:p>
      </dgm:t>
    </dgm:pt>
    <dgm:pt modelId="{3F6D4C03-401D-4218-9C62-FA9B40CC7743}" type="pres">
      <dgm:prSet presAssocID="{5FCD98F6-1033-4475-886A-F93BD8094A93}" presName="parentText" presStyleLbl="node1" presStyleIdx="3" presStyleCnt="6" custScaleX="123355" custScaleY="155448">
        <dgm:presLayoutVars>
          <dgm:chMax val="0"/>
          <dgm:bulletEnabled val="1"/>
        </dgm:presLayoutVars>
      </dgm:prSet>
      <dgm:spPr/>
      <dgm:t>
        <a:bodyPr/>
        <a:lstStyle/>
        <a:p>
          <a:endParaRPr lang="ru-RU"/>
        </a:p>
      </dgm:t>
    </dgm:pt>
    <dgm:pt modelId="{F4A5559E-876F-472B-997E-748A49B6B76A}" type="pres">
      <dgm:prSet presAssocID="{5FCD98F6-1033-4475-886A-F93BD8094A93}" presName="negativeSpace" presStyleCnt="0"/>
      <dgm:spPr/>
    </dgm:pt>
    <dgm:pt modelId="{0472FA0E-BA1E-425A-AEEE-94A7DCD1A4FF}" type="pres">
      <dgm:prSet presAssocID="{5FCD98F6-1033-4475-886A-F93BD8094A93}" presName="childText" presStyleLbl="conFgAcc1" presStyleIdx="3" presStyleCnt="6">
        <dgm:presLayoutVars>
          <dgm:bulletEnabled val="1"/>
        </dgm:presLayoutVars>
      </dgm:prSet>
      <dgm:spPr/>
    </dgm:pt>
    <dgm:pt modelId="{8BAE3DE3-7E65-4AFF-9114-28924765B592}" type="pres">
      <dgm:prSet presAssocID="{309A45D7-F561-4E48-B567-5F180682FDD9}" presName="spaceBetweenRectangles" presStyleCnt="0"/>
      <dgm:spPr/>
    </dgm:pt>
    <dgm:pt modelId="{8B8ACCA3-4BA8-44D1-AD59-35CCA43F48E4}" type="pres">
      <dgm:prSet presAssocID="{BD880654-FF94-495E-8548-216747D46EE0}" presName="parentLin" presStyleCnt="0"/>
      <dgm:spPr/>
    </dgm:pt>
    <dgm:pt modelId="{D862309A-C003-46FA-8ED9-70E36FF946F8}" type="pres">
      <dgm:prSet presAssocID="{BD880654-FF94-495E-8548-216747D46EE0}" presName="parentLeftMargin" presStyleLbl="node1" presStyleIdx="3" presStyleCnt="6"/>
      <dgm:spPr/>
      <dgm:t>
        <a:bodyPr/>
        <a:lstStyle/>
        <a:p>
          <a:endParaRPr lang="ru-RU"/>
        </a:p>
      </dgm:t>
    </dgm:pt>
    <dgm:pt modelId="{EAA377C9-986E-4598-ABC8-62581E2991CB}" type="pres">
      <dgm:prSet presAssocID="{BD880654-FF94-495E-8548-216747D46EE0}" presName="parentText" presStyleLbl="node1" presStyleIdx="4" presStyleCnt="6" custScaleX="123356" custScaleY="139992">
        <dgm:presLayoutVars>
          <dgm:chMax val="0"/>
          <dgm:bulletEnabled val="1"/>
        </dgm:presLayoutVars>
      </dgm:prSet>
      <dgm:spPr/>
      <dgm:t>
        <a:bodyPr/>
        <a:lstStyle/>
        <a:p>
          <a:endParaRPr lang="ru-RU"/>
        </a:p>
      </dgm:t>
    </dgm:pt>
    <dgm:pt modelId="{57530B1E-D213-430B-8D1E-096F34AE2365}" type="pres">
      <dgm:prSet presAssocID="{BD880654-FF94-495E-8548-216747D46EE0}" presName="negativeSpace" presStyleCnt="0"/>
      <dgm:spPr/>
    </dgm:pt>
    <dgm:pt modelId="{73EAA4F4-E6E2-49CB-B8D7-38FA363B0919}" type="pres">
      <dgm:prSet presAssocID="{BD880654-FF94-495E-8548-216747D46EE0}" presName="childText" presStyleLbl="conFgAcc1" presStyleIdx="4" presStyleCnt="6">
        <dgm:presLayoutVars>
          <dgm:bulletEnabled val="1"/>
        </dgm:presLayoutVars>
      </dgm:prSet>
      <dgm:spPr/>
    </dgm:pt>
    <dgm:pt modelId="{F95DB6BA-B0FB-422D-8891-37357862E5BE}" type="pres">
      <dgm:prSet presAssocID="{AF9E21C4-1DBE-4F7E-9D18-715B08ACBD46}" presName="spaceBetweenRectangles" presStyleCnt="0"/>
      <dgm:spPr/>
    </dgm:pt>
    <dgm:pt modelId="{1B950F10-0956-4D11-B15B-1127FD805F59}" type="pres">
      <dgm:prSet presAssocID="{C1A49281-DBBB-42D9-AE37-D17CA9598F31}" presName="parentLin" presStyleCnt="0"/>
      <dgm:spPr/>
    </dgm:pt>
    <dgm:pt modelId="{2BB767CF-70D6-42CA-B2FE-52E3C4157BB1}" type="pres">
      <dgm:prSet presAssocID="{C1A49281-DBBB-42D9-AE37-D17CA9598F31}" presName="parentLeftMargin" presStyleLbl="node1" presStyleIdx="4" presStyleCnt="6"/>
      <dgm:spPr/>
      <dgm:t>
        <a:bodyPr/>
        <a:lstStyle/>
        <a:p>
          <a:endParaRPr lang="ru-RU"/>
        </a:p>
      </dgm:t>
    </dgm:pt>
    <dgm:pt modelId="{7E1E580A-E978-4272-8969-9468782FE0DE}" type="pres">
      <dgm:prSet presAssocID="{C1A49281-DBBB-42D9-AE37-D17CA9598F31}" presName="parentText" presStyleLbl="node1" presStyleIdx="5" presStyleCnt="6" custScaleX="124717" custScaleY="166708">
        <dgm:presLayoutVars>
          <dgm:chMax val="0"/>
          <dgm:bulletEnabled val="1"/>
        </dgm:presLayoutVars>
      </dgm:prSet>
      <dgm:spPr/>
      <dgm:t>
        <a:bodyPr/>
        <a:lstStyle/>
        <a:p>
          <a:endParaRPr lang="ru-RU"/>
        </a:p>
      </dgm:t>
    </dgm:pt>
    <dgm:pt modelId="{7DDBBC64-B4FB-421A-916F-023CF5872DA4}" type="pres">
      <dgm:prSet presAssocID="{C1A49281-DBBB-42D9-AE37-D17CA9598F31}" presName="negativeSpace" presStyleCnt="0"/>
      <dgm:spPr/>
    </dgm:pt>
    <dgm:pt modelId="{371F5340-9802-49FC-8015-0F5627D0BF0C}" type="pres">
      <dgm:prSet presAssocID="{C1A49281-DBBB-42D9-AE37-D17CA9598F31}" presName="childText" presStyleLbl="conFgAcc1" presStyleIdx="5" presStyleCnt="6">
        <dgm:presLayoutVars>
          <dgm:bulletEnabled val="1"/>
        </dgm:presLayoutVars>
      </dgm:prSet>
      <dgm:spPr/>
    </dgm:pt>
  </dgm:ptLst>
  <dgm:cxnLst>
    <dgm:cxn modelId="{4CFB5309-01AA-432A-8146-63D04B3D6317}" srcId="{F3145870-4D5B-42C4-8C55-3BB852BA95B6}" destId="{C1A49281-DBBB-42D9-AE37-D17CA9598F31}" srcOrd="5" destOrd="0" parTransId="{6864DCCB-72C6-4B1E-AC78-7AF55FEDEF0C}" sibTransId="{E7D05838-54FA-4904-A0BE-F7F339F2FE38}"/>
    <dgm:cxn modelId="{5550BEE9-F1B6-4DF6-B6EF-EB885D0ED216}" type="presOf" srcId="{BD880654-FF94-495E-8548-216747D46EE0}" destId="{D862309A-C003-46FA-8ED9-70E36FF946F8}" srcOrd="0" destOrd="0" presId="urn:microsoft.com/office/officeart/2005/8/layout/list1"/>
    <dgm:cxn modelId="{3355B560-9EA5-44FD-B1BF-4E576B308C14}" type="presOf" srcId="{BD880654-FF94-495E-8548-216747D46EE0}" destId="{EAA377C9-986E-4598-ABC8-62581E2991CB}" srcOrd="1" destOrd="0" presId="urn:microsoft.com/office/officeart/2005/8/layout/list1"/>
    <dgm:cxn modelId="{23BA4BF0-D11E-4823-9E07-E7BF491DA07E}" srcId="{F3145870-4D5B-42C4-8C55-3BB852BA95B6}" destId="{D9D527EE-EA7E-445B-9487-60FEC53B7590}" srcOrd="2" destOrd="0" parTransId="{0F332C33-250F-4F73-9E18-F017F5530869}" sibTransId="{22EBD999-0332-46FF-B111-BCCD2A554B47}"/>
    <dgm:cxn modelId="{C614A26F-BCE5-4D86-9215-1A682FB0BAB6}" srcId="{F3145870-4D5B-42C4-8C55-3BB852BA95B6}" destId="{20652777-DE7D-41DE-AFDE-A0D4A92FBE05}" srcOrd="1" destOrd="0" parTransId="{7AA524FE-EE74-4B3F-80B2-0642170A7FC7}" sibTransId="{F05052F1-2D67-49E9-9B6D-66300708A0FE}"/>
    <dgm:cxn modelId="{4EA514FE-36C8-4075-BFF2-426FD5B1E2CF}" type="presOf" srcId="{01D8DBC4-EAB5-45DC-9C5D-24697DF8AB4F}" destId="{A758C4D6-C47F-43A2-8569-93A77A5A777C}" srcOrd="1" destOrd="0" presId="urn:microsoft.com/office/officeart/2005/8/layout/list1"/>
    <dgm:cxn modelId="{7B742CEF-5D2C-4507-B21E-C7AA8958CB83}" type="presOf" srcId="{20652777-DE7D-41DE-AFDE-A0D4A92FBE05}" destId="{221BAE84-5A67-41E7-B606-2FAE854F5593}" srcOrd="1" destOrd="0" presId="urn:microsoft.com/office/officeart/2005/8/layout/list1"/>
    <dgm:cxn modelId="{82D54566-C01A-4D4D-88DD-6DC2C0B7CD91}" srcId="{F3145870-4D5B-42C4-8C55-3BB852BA95B6}" destId="{BD880654-FF94-495E-8548-216747D46EE0}" srcOrd="4" destOrd="0" parTransId="{611CDBF2-7F5C-44E7-82A0-7C52870E2E86}" sibTransId="{AF9E21C4-1DBE-4F7E-9D18-715B08ACBD46}"/>
    <dgm:cxn modelId="{ED143EF5-0283-4EAD-B950-3FFA67C38E79}" type="presOf" srcId="{D9D527EE-EA7E-445B-9487-60FEC53B7590}" destId="{76B065FB-2248-4EE8-8E88-533EB1B0DA89}" srcOrd="1" destOrd="0" presId="urn:microsoft.com/office/officeart/2005/8/layout/list1"/>
    <dgm:cxn modelId="{31E23653-E676-428F-BECF-D893BF0E0799}" type="presOf" srcId="{C1A49281-DBBB-42D9-AE37-D17CA9598F31}" destId="{7E1E580A-E978-4272-8969-9468782FE0DE}" srcOrd="1" destOrd="0" presId="urn:microsoft.com/office/officeart/2005/8/layout/list1"/>
    <dgm:cxn modelId="{39621CC8-A730-459E-99CB-BFFE56A721D3}" type="presOf" srcId="{D9D527EE-EA7E-445B-9487-60FEC53B7590}" destId="{42E9ADEB-A76F-4E5D-B655-97E088315D67}" srcOrd="0" destOrd="0" presId="urn:microsoft.com/office/officeart/2005/8/layout/list1"/>
    <dgm:cxn modelId="{448C14D4-4363-4A83-873A-8A57628B5179}" srcId="{F3145870-4D5B-42C4-8C55-3BB852BA95B6}" destId="{01D8DBC4-EAB5-45DC-9C5D-24697DF8AB4F}" srcOrd="0" destOrd="0" parTransId="{4F5B30BA-2532-4BCC-96CB-664C6AF104A7}" sibTransId="{16558469-E4B7-41AF-828D-63868452430B}"/>
    <dgm:cxn modelId="{A3956A88-5F74-4F34-8A1A-965CA9DB76EF}" srcId="{F3145870-4D5B-42C4-8C55-3BB852BA95B6}" destId="{5FCD98F6-1033-4475-886A-F93BD8094A93}" srcOrd="3" destOrd="0" parTransId="{442A23C9-C1C7-43B5-BB37-183A3EA18727}" sibTransId="{309A45D7-F561-4E48-B567-5F180682FDD9}"/>
    <dgm:cxn modelId="{87FACE50-C893-41BC-8C2C-489AF010452E}" type="presOf" srcId="{01D8DBC4-EAB5-45DC-9C5D-24697DF8AB4F}" destId="{A91B39CE-E304-4280-B732-4599C36757BB}" srcOrd="0" destOrd="0" presId="urn:microsoft.com/office/officeart/2005/8/layout/list1"/>
    <dgm:cxn modelId="{DB130F8B-10F0-424B-9BB9-EAA9891DF443}" type="presOf" srcId="{5FCD98F6-1033-4475-886A-F93BD8094A93}" destId="{3F6D4C03-401D-4218-9C62-FA9B40CC7743}" srcOrd="1" destOrd="0" presId="urn:microsoft.com/office/officeart/2005/8/layout/list1"/>
    <dgm:cxn modelId="{A159917C-5C7F-4204-8318-74FD7DF63529}" type="presOf" srcId="{C1A49281-DBBB-42D9-AE37-D17CA9598F31}" destId="{2BB767CF-70D6-42CA-B2FE-52E3C4157BB1}" srcOrd="0" destOrd="0" presId="urn:microsoft.com/office/officeart/2005/8/layout/list1"/>
    <dgm:cxn modelId="{72CF76B4-524F-4DC5-A17D-C232D346D7FC}" type="presOf" srcId="{5FCD98F6-1033-4475-886A-F93BD8094A93}" destId="{1A350994-18FD-4E86-A5A8-80DE572F6F07}" srcOrd="0" destOrd="0" presId="urn:microsoft.com/office/officeart/2005/8/layout/list1"/>
    <dgm:cxn modelId="{1F933A9D-A6F3-4437-BA74-9D8131293780}" type="presOf" srcId="{F3145870-4D5B-42C4-8C55-3BB852BA95B6}" destId="{FA992057-B21E-4E7E-9537-99FDF6B95484}" srcOrd="0" destOrd="0" presId="urn:microsoft.com/office/officeart/2005/8/layout/list1"/>
    <dgm:cxn modelId="{1CCB1960-392B-4B69-957D-BA0E9776D60A}" type="presOf" srcId="{20652777-DE7D-41DE-AFDE-A0D4A92FBE05}" destId="{75F315AA-DEBF-4616-91AD-AA4B24348F18}" srcOrd="0" destOrd="0" presId="urn:microsoft.com/office/officeart/2005/8/layout/list1"/>
    <dgm:cxn modelId="{9CFD7B3B-3DC1-4CA5-BC1A-140C4C9C81F1}" type="presParOf" srcId="{FA992057-B21E-4E7E-9537-99FDF6B95484}" destId="{5A7D9D9F-7AEC-44DD-BBA7-A0FB9B2334F7}" srcOrd="0" destOrd="0" presId="urn:microsoft.com/office/officeart/2005/8/layout/list1"/>
    <dgm:cxn modelId="{2A7C69B5-4327-4188-BACF-C890CCDE5B4B}" type="presParOf" srcId="{5A7D9D9F-7AEC-44DD-BBA7-A0FB9B2334F7}" destId="{A91B39CE-E304-4280-B732-4599C36757BB}" srcOrd="0" destOrd="0" presId="urn:microsoft.com/office/officeart/2005/8/layout/list1"/>
    <dgm:cxn modelId="{C628445F-B40A-4B3F-AD9B-713CB12D4717}" type="presParOf" srcId="{5A7D9D9F-7AEC-44DD-BBA7-A0FB9B2334F7}" destId="{A758C4D6-C47F-43A2-8569-93A77A5A777C}" srcOrd="1" destOrd="0" presId="urn:microsoft.com/office/officeart/2005/8/layout/list1"/>
    <dgm:cxn modelId="{9EA6BBA0-D769-4F25-A0E0-9919D8ED13F3}" type="presParOf" srcId="{FA992057-B21E-4E7E-9537-99FDF6B95484}" destId="{5621DDA6-DB06-4655-8797-7E9EE1B42B4D}" srcOrd="1" destOrd="0" presId="urn:microsoft.com/office/officeart/2005/8/layout/list1"/>
    <dgm:cxn modelId="{FD228186-F77A-4A18-AA35-3748D58FA718}" type="presParOf" srcId="{FA992057-B21E-4E7E-9537-99FDF6B95484}" destId="{1DDD65FC-F880-4CB7-9B53-73BD0AAC96AA}" srcOrd="2" destOrd="0" presId="urn:microsoft.com/office/officeart/2005/8/layout/list1"/>
    <dgm:cxn modelId="{E65FF28D-8A2B-4D09-910D-960637E5AB41}" type="presParOf" srcId="{FA992057-B21E-4E7E-9537-99FDF6B95484}" destId="{1F2C7107-981F-4015-98CE-636C0726F729}" srcOrd="3" destOrd="0" presId="urn:microsoft.com/office/officeart/2005/8/layout/list1"/>
    <dgm:cxn modelId="{FDDBC2E4-9F73-46E6-A1F1-25C043252E88}" type="presParOf" srcId="{FA992057-B21E-4E7E-9537-99FDF6B95484}" destId="{3CB7B10A-1590-490E-9664-F02EF3A2587C}" srcOrd="4" destOrd="0" presId="urn:microsoft.com/office/officeart/2005/8/layout/list1"/>
    <dgm:cxn modelId="{FBE3A227-A309-4D3C-8BDF-3C58B1E09F3D}" type="presParOf" srcId="{3CB7B10A-1590-490E-9664-F02EF3A2587C}" destId="{75F315AA-DEBF-4616-91AD-AA4B24348F18}" srcOrd="0" destOrd="0" presId="urn:microsoft.com/office/officeart/2005/8/layout/list1"/>
    <dgm:cxn modelId="{9D272ADF-7089-46E5-A919-38C7DE98B102}" type="presParOf" srcId="{3CB7B10A-1590-490E-9664-F02EF3A2587C}" destId="{221BAE84-5A67-41E7-B606-2FAE854F5593}" srcOrd="1" destOrd="0" presId="urn:microsoft.com/office/officeart/2005/8/layout/list1"/>
    <dgm:cxn modelId="{F488F811-8CBD-4705-B6AC-1BE3F5C5CCF5}" type="presParOf" srcId="{FA992057-B21E-4E7E-9537-99FDF6B95484}" destId="{CA0B1A17-7796-463D-B1AD-DF8182A00AAB}" srcOrd="5" destOrd="0" presId="urn:microsoft.com/office/officeart/2005/8/layout/list1"/>
    <dgm:cxn modelId="{80FE6E77-83D0-4282-B7C7-A55A39B085F2}" type="presParOf" srcId="{FA992057-B21E-4E7E-9537-99FDF6B95484}" destId="{542DEE7C-75D9-4B8F-8908-5AABAE3A14E2}" srcOrd="6" destOrd="0" presId="urn:microsoft.com/office/officeart/2005/8/layout/list1"/>
    <dgm:cxn modelId="{1CE4421F-10A3-4DE3-ADE3-CD221948185D}" type="presParOf" srcId="{FA992057-B21E-4E7E-9537-99FDF6B95484}" destId="{5A013D2E-24F7-4F0D-9C0F-9F1BAA5A073A}" srcOrd="7" destOrd="0" presId="urn:microsoft.com/office/officeart/2005/8/layout/list1"/>
    <dgm:cxn modelId="{F009D323-AC35-4897-8FEE-14AF515BF48E}" type="presParOf" srcId="{FA992057-B21E-4E7E-9537-99FDF6B95484}" destId="{3B837FBC-DB62-4B86-8650-3273122E0B63}" srcOrd="8" destOrd="0" presId="urn:microsoft.com/office/officeart/2005/8/layout/list1"/>
    <dgm:cxn modelId="{90126889-4969-461B-AC26-09782FA732B3}" type="presParOf" srcId="{3B837FBC-DB62-4B86-8650-3273122E0B63}" destId="{42E9ADEB-A76F-4E5D-B655-97E088315D67}" srcOrd="0" destOrd="0" presId="urn:microsoft.com/office/officeart/2005/8/layout/list1"/>
    <dgm:cxn modelId="{FF8FA7E3-C3F8-4F6A-A972-E5850BF95F56}" type="presParOf" srcId="{3B837FBC-DB62-4B86-8650-3273122E0B63}" destId="{76B065FB-2248-4EE8-8E88-533EB1B0DA89}" srcOrd="1" destOrd="0" presId="urn:microsoft.com/office/officeart/2005/8/layout/list1"/>
    <dgm:cxn modelId="{B85D3429-732A-4C90-8470-48AE77E23B14}" type="presParOf" srcId="{FA992057-B21E-4E7E-9537-99FDF6B95484}" destId="{9DAB5E01-7A19-49D7-9D24-CB2E32D8B5B8}" srcOrd="9" destOrd="0" presId="urn:microsoft.com/office/officeart/2005/8/layout/list1"/>
    <dgm:cxn modelId="{EDF6C89D-46C9-48F2-AF5F-4E1BF0A7AD69}" type="presParOf" srcId="{FA992057-B21E-4E7E-9537-99FDF6B95484}" destId="{28EF59F6-F026-453D-982F-B137786CBC1C}" srcOrd="10" destOrd="0" presId="urn:microsoft.com/office/officeart/2005/8/layout/list1"/>
    <dgm:cxn modelId="{4FAAEA5C-10CA-40FC-8A1F-3DE21AEE0E3E}" type="presParOf" srcId="{FA992057-B21E-4E7E-9537-99FDF6B95484}" destId="{6E8DC2F2-6F29-4AA2-A4EA-75F2B79FB45A}" srcOrd="11" destOrd="0" presId="urn:microsoft.com/office/officeart/2005/8/layout/list1"/>
    <dgm:cxn modelId="{D911BB93-7CA7-4C0A-9564-D6FFDC3CE620}" type="presParOf" srcId="{FA992057-B21E-4E7E-9537-99FDF6B95484}" destId="{3FC00644-F4EF-4C8A-98CC-FE3628DEE51F}" srcOrd="12" destOrd="0" presId="urn:microsoft.com/office/officeart/2005/8/layout/list1"/>
    <dgm:cxn modelId="{F71475CC-59D8-49B6-BDE5-4F537F54A3E5}" type="presParOf" srcId="{3FC00644-F4EF-4C8A-98CC-FE3628DEE51F}" destId="{1A350994-18FD-4E86-A5A8-80DE572F6F07}" srcOrd="0" destOrd="0" presId="urn:microsoft.com/office/officeart/2005/8/layout/list1"/>
    <dgm:cxn modelId="{8C39AC0C-CD0C-48C7-B1B6-9D80C80A3D0E}" type="presParOf" srcId="{3FC00644-F4EF-4C8A-98CC-FE3628DEE51F}" destId="{3F6D4C03-401D-4218-9C62-FA9B40CC7743}" srcOrd="1" destOrd="0" presId="urn:microsoft.com/office/officeart/2005/8/layout/list1"/>
    <dgm:cxn modelId="{2D6DE738-4629-4863-ADAF-555A8CC2DDE0}" type="presParOf" srcId="{FA992057-B21E-4E7E-9537-99FDF6B95484}" destId="{F4A5559E-876F-472B-997E-748A49B6B76A}" srcOrd="13" destOrd="0" presId="urn:microsoft.com/office/officeart/2005/8/layout/list1"/>
    <dgm:cxn modelId="{8C6AC772-C33C-4C86-92A0-154480D61D33}" type="presParOf" srcId="{FA992057-B21E-4E7E-9537-99FDF6B95484}" destId="{0472FA0E-BA1E-425A-AEEE-94A7DCD1A4FF}" srcOrd="14" destOrd="0" presId="urn:microsoft.com/office/officeart/2005/8/layout/list1"/>
    <dgm:cxn modelId="{B9713053-2CF0-443E-BD43-8B304B9DF1DF}" type="presParOf" srcId="{FA992057-B21E-4E7E-9537-99FDF6B95484}" destId="{8BAE3DE3-7E65-4AFF-9114-28924765B592}" srcOrd="15" destOrd="0" presId="urn:microsoft.com/office/officeart/2005/8/layout/list1"/>
    <dgm:cxn modelId="{FEFC544C-D222-4D5F-A3A5-5F526363E663}" type="presParOf" srcId="{FA992057-B21E-4E7E-9537-99FDF6B95484}" destId="{8B8ACCA3-4BA8-44D1-AD59-35CCA43F48E4}" srcOrd="16" destOrd="0" presId="urn:microsoft.com/office/officeart/2005/8/layout/list1"/>
    <dgm:cxn modelId="{19B8C882-4BDC-4BB8-9503-60BAD90E98D9}" type="presParOf" srcId="{8B8ACCA3-4BA8-44D1-AD59-35CCA43F48E4}" destId="{D862309A-C003-46FA-8ED9-70E36FF946F8}" srcOrd="0" destOrd="0" presId="urn:microsoft.com/office/officeart/2005/8/layout/list1"/>
    <dgm:cxn modelId="{89184C44-C623-4B87-B3A3-FF9D905F46C6}" type="presParOf" srcId="{8B8ACCA3-4BA8-44D1-AD59-35CCA43F48E4}" destId="{EAA377C9-986E-4598-ABC8-62581E2991CB}" srcOrd="1" destOrd="0" presId="urn:microsoft.com/office/officeart/2005/8/layout/list1"/>
    <dgm:cxn modelId="{64A50651-95C7-4DA3-99A5-AE67A6301253}" type="presParOf" srcId="{FA992057-B21E-4E7E-9537-99FDF6B95484}" destId="{57530B1E-D213-430B-8D1E-096F34AE2365}" srcOrd="17" destOrd="0" presId="urn:microsoft.com/office/officeart/2005/8/layout/list1"/>
    <dgm:cxn modelId="{585C40AD-D6DB-490B-8FC0-10D0205AD9F1}" type="presParOf" srcId="{FA992057-B21E-4E7E-9537-99FDF6B95484}" destId="{73EAA4F4-E6E2-49CB-B8D7-38FA363B0919}" srcOrd="18" destOrd="0" presId="urn:microsoft.com/office/officeart/2005/8/layout/list1"/>
    <dgm:cxn modelId="{CFF03FAC-B906-46EE-B7AE-CBEB0931EB38}" type="presParOf" srcId="{FA992057-B21E-4E7E-9537-99FDF6B95484}" destId="{F95DB6BA-B0FB-422D-8891-37357862E5BE}" srcOrd="19" destOrd="0" presId="urn:microsoft.com/office/officeart/2005/8/layout/list1"/>
    <dgm:cxn modelId="{E3DA554A-7450-4DAF-9016-20AE05A5E3E7}" type="presParOf" srcId="{FA992057-B21E-4E7E-9537-99FDF6B95484}" destId="{1B950F10-0956-4D11-B15B-1127FD805F59}" srcOrd="20" destOrd="0" presId="urn:microsoft.com/office/officeart/2005/8/layout/list1"/>
    <dgm:cxn modelId="{8C9D70C0-E5B2-4AE8-A467-49E39C256AE8}" type="presParOf" srcId="{1B950F10-0956-4D11-B15B-1127FD805F59}" destId="{2BB767CF-70D6-42CA-B2FE-52E3C4157BB1}" srcOrd="0" destOrd="0" presId="urn:microsoft.com/office/officeart/2005/8/layout/list1"/>
    <dgm:cxn modelId="{3D71AE3D-6A1E-4613-8275-CDF44544F170}" type="presParOf" srcId="{1B950F10-0956-4D11-B15B-1127FD805F59}" destId="{7E1E580A-E978-4272-8969-9468782FE0DE}" srcOrd="1" destOrd="0" presId="urn:microsoft.com/office/officeart/2005/8/layout/list1"/>
    <dgm:cxn modelId="{579D7085-B2CA-4900-B44A-5BAD8EBC56C3}" type="presParOf" srcId="{FA992057-B21E-4E7E-9537-99FDF6B95484}" destId="{7DDBBC64-B4FB-421A-916F-023CF5872DA4}" srcOrd="21" destOrd="0" presId="urn:microsoft.com/office/officeart/2005/8/layout/list1"/>
    <dgm:cxn modelId="{5EC6C93F-D396-4AB2-9139-6CA3F48ECEFF}" type="presParOf" srcId="{FA992057-B21E-4E7E-9537-99FDF6B95484}" destId="{371F5340-9802-49FC-8015-0F5627D0BF0C}" srcOrd="22"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387C34C7-E776-4D89-A6CC-FC662D0E99EA}"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31E2FCD6-B594-46D4-8231-E875A15D03DD}"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35E81CFA-6D57-4E62-A28C-1AE85ACD50BB}"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C82120F-17AA-4C87-AA39-2826CBD9728F}"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endParaRPr lang="ru-RU"/>
        </a:p>
      </dgm:t>
    </dgm:pt>
    <dgm:pt modelId="{9CB2F0D9-C539-4C47-81EA-9A53A2C6000B}" type="pres">
      <dgm:prSet presAssocID="{5C82120F-17AA-4C87-AA39-2826CBD9728F}" presName="linearFlow" presStyleCnt="0">
        <dgm:presLayoutVars>
          <dgm:dir/>
          <dgm:animLvl val="lvl"/>
          <dgm:resizeHandles val="exact"/>
        </dgm:presLayoutVars>
      </dgm:prSet>
      <dgm:spPr/>
      <dgm:t>
        <a:bodyPr/>
        <a:lstStyle/>
        <a:p>
          <a:endParaRPr lang="ru-RU"/>
        </a:p>
      </dgm:t>
    </dgm:pt>
  </dgm:ptLst>
  <dgm:cxnLst>
    <dgm:cxn modelId="{E97EF02B-00F0-4D2D-B01D-729E2545CB0F}" type="presOf" srcId="{5C82120F-17AA-4C87-AA39-2826CBD9728F}" destId="{9CB2F0D9-C539-4C47-81EA-9A53A2C6000B}" srcOrd="0"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70C75F-B85A-4BA0-B5AE-E6827E291B21}">
      <dsp:nvSpPr>
        <dsp:cNvPr id="0" name=""/>
        <dsp:cNvSpPr/>
      </dsp:nvSpPr>
      <dsp:spPr>
        <a:xfrm rot="5400000">
          <a:off x="-126505" y="131385"/>
          <a:ext cx="843370" cy="59035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1" y="300060"/>
        <a:ext cx="590359" cy="253011"/>
      </dsp:txXfrm>
    </dsp:sp>
    <dsp:sp modelId="{9CC67F31-4115-414C-A78C-206C325F5AD7}">
      <dsp:nvSpPr>
        <dsp:cNvPr id="0" name=""/>
        <dsp:cNvSpPr/>
      </dsp:nvSpPr>
      <dsp:spPr>
        <a:xfrm rot="5400000">
          <a:off x="4425540" y="-3830301"/>
          <a:ext cx="548191" cy="821855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ru-RU" sz="1600" b="1" kern="1200" dirty="0" smtClean="0">
              <a:latin typeface="Times New Roman" panose="02020603050405020304" pitchFamily="18" charset="0"/>
              <a:cs typeface="Times New Roman" panose="02020603050405020304" pitchFamily="18" charset="0"/>
            </a:rPr>
            <a:t>В форме общеразвивающих упражнений – подбираются по тем же признакам, что и для утренней гимнастики (используются 3 – 4 упражнения)</a:t>
          </a:r>
          <a:endParaRPr lang="ru-RU" sz="1600" b="1" kern="1200" dirty="0">
            <a:latin typeface="Times New Roman" panose="02020603050405020304" pitchFamily="18" charset="0"/>
            <a:cs typeface="Times New Roman" panose="02020603050405020304" pitchFamily="18" charset="0"/>
          </a:endParaRPr>
        </a:p>
      </dsp:txBody>
      <dsp:txXfrm rot="-5400000">
        <a:off x="590359" y="31640"/>
        <a:ext cx="8191793" cy="494671"/>
      </dsp:txXfrm>
    </dsp:sp>
    <dsp:sp modelId="{3E63FE69-57F4-46DA-A627-4A96D8F19CBB}">
      <dsp:nvSpPr>
        <dsp:cNvPr id="0" name=""/>
        <dsp:cNvSpPr/>
      </dsp:nvSpPr>
      <dsp:spPr>
        <a:xfrm rot="5400000">
          <a:off x="-126505" y="994911"/>
          <a:ext cx="843370" cy="590359"/>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1" y="1163586"/>
        <a:ext cx="590359" cy="253011"/>
      </dsp:txXfrm>
    </dsp:sp>
    <dsp:sp modelId="{772B1786-0A6F-41A6-A692-3699AA28C34A}">
      <dsp:nvSpPr>
        <dsp:cNvPr id="0" name=""/>
        <dsp:cNvSpPr/>
      </dsp:nvSpPr>
      <dsp:spPr>
        <a:xfrm rot="5400000">
          <a:off x="4315757" y="-2966775"/>
          <a:ext cx="767758" cy="8218553"/>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n-US" sz="1600" b="1" kern="1200" dirty="0" smtClean="0">
              <a:latin typeface="Times New Roman" panose="02020603050405020304" pitchFamily="18" charset="0"/>
              <a:cs typeface="Times New Roman" panose="02020603050405020304" pitchFamily="18" charset="0"/>
            </a:rPr>
            <a:t>В форме подвижной игры - подбираются игры средней подвижности, не требующие большого пространства, с несложными и хорошо знакомыми детям правилами;</a:t>
          </a:r>
          <a:br>
            <a:rPr lang="en-US" sz="1600" b="1" kern="1200" dirty="0" smtClean="0">
              <a:latin typeface="Times New Roman" panose="02020603050405020304" pitchFamily="18" charset="0"/>
              <a:cs typeface="Times New Roman" panose="02020603050405020304" pitchFamily="18" charset="0"/>
            </a:rPr>
          </a:br>
          <a:endParaRPr lang="ru-RU" sz="1600" b="1" kern="1200" dirty="0">
            <a:latin typeface="Times New Roman" panose="02020603050405020304" pitchFamily="18" charset="0"/>
            <a:cs typeface="Times New Roman" panose="02020603050405020304" pitchFamily="18" charset="0"/>
          </a:endParaRPr>
        </a:p>
      </dsp:txBody>
      <dsp:txXfrm rot="-5400000">
        <a:off x="590360" y="796101"/>
        <a:ext cx="8181074" cy="692800"/>
      </dsp:txXfrm>
    </dsp:sp>
    <dsp:sp modelId="{0FE689F4-3DC0-4A9B-842F-18EA10113880}">
      <dsp:nvSpPr>
        <dsp:cNvPr id="0" name=""/>
        <dsp:cNvSpPr/>
      </dsp:nvSpPr>
      <dsp:spPr>
        <a:xfrm rot="5400000">
          <a:off x="-126505" y="1748654"/>
          <a:ext cx="843370" cy="590359"/>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dirty="0"/>
        </a:p>
      </dsp:txBody>
      <dsp:txXfrm rot="-5400000">
        <a:off x="1" y="1917329"/>
        <a:ext cx="590359" cy="253011"/>
      </dsp:txXfrm>
    </dsp:sp>
    <dsp:sp modelId="{9CF2F836-7936-4CBE-91C4-00DA86E2F4DF}">
      <dsp:nvSpPr>
        <dsp:cNvPr id="0" name=""/>
        <dsp:cNvSpPr/>
      </dsp:nvSpPr>
      <dsp:spPr>
        <a:xfrm rot="5400000">
          <a:off x="4425540" y="-2213032"/>
          <a:ext cx="548191" cy="8218553"/>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n-US" sz="1600" b="1" kern="1200" dirty="0" smtClean="0">
              <a:latin typeface="Times New Roman" panose="02020603050405020304" pitchFamily="18" charset="0"/>
              <a:cs typeface="Times New Roman" panose="02020603050405020304" pitchFamily="18" charset="0"/>
            </a:rPr>
            <a:t>В форме дидактической игры с движениями - хорошо вписываются в занятия по ознакомлению с природой, по звуковой </a:t>
          </a:r>
          <a:r>
            <a:rPr lang="en-US" sz="1600" b="1" i="1" kern="1200" dirty="0" smtClean="0">
              <a:latin typeface="Times New Roman" panose="02020603050405020304" pitchFamily="18" charset="0"/>
              <a:cs typeface="Times New Roman" panose="02020603050405020304" pitchFamily="18" charset="0"/>
            </a:rPr>
            <a:t>(фонетической)</a:t>
          </a:r>
          <a:r>
            <a:rPr lang="en-US" sz="1600" b="1" kern="1200" dirty="0" smtClean="0">
              <a:latin typeface="Times New Roman" panose="02020603050405020304" pitchFamily="18" charset="0"/>
              <a:cs typeface="Times New Roman" panose="02020603050405020304" pitchFamily="18" charset="0"/>
            </a:rPr>
            <a:t> культуре речи, по </a:t>
          </a:r>
          <a:r>
            <a:rPr lang="ru-RU" sz="1600" b="1" kern="1200" dirty="0" smtClean="0">
              <a:latin typeface="Times New Roman" panose="02020603050405020304" pitchFamily="18" charset="0"/>
              <a:cs typeface="Times New Roman" panose="02020603050405020304" pitchFamily="18" charset="0"/>
            </a:rPr>
            <a:t>ФЭМП</a:t>
          </a:r>
          <a:endParaRPr lang="ru-RU" sz="1600" b="1" kern="1200" dirty="0">
            <a:latin typeface="Times New Roman" panose="02020603050405020304" pitchFamily="18" charset="0"/>
            <a:cs typeface="Times New Roman" panose="02020603050405020304" pitchFamily="18" charset="0"/>
          </a:endParaRPr>
        </a:p>
      </dsp:txBody>
      <dsp:txXfrm rot="-5400000">
        <a:off x="590359" y="1648909"/>
        <a:ext cx="8191793" cy="494671"/>
      </dsp:txXfrm>
    </dsp:sp>
    <dsp:sp modelId="{3B12A72D-8945-47E1-973E-51775CED08DF}">
      <dsp:nvSpPr>
        <dsp:cNvPr id="0" name=""/>
        <dsp:cNvSpPr/>
      </dsp:nvSpPr>
      <dsp:spPr>
        <a:xfrm rot="5400000">
          <a:off x="-126505" y="2642330"/>
          <a:ext cx="843370" cy="590359"/>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1" y="2811005"/>
        <a:ext cx="590359" cy="253011"/>
      </dsp:txXfrm>
    </dsp:sp>
    <dsp:sp modelId="{58436D13-37B6-405A-A5CA-B09A8B9D9561}">
      <dsp:nvSpPr>
        <dsp:cNvPr id="0" name=""/>
        <dsp:cNvSpPr/>
      </dsp:nvSpPr>
      <dsp:spPr>
        <a:xfrm rot="5400000">
          <a:off x="4285606" y="-1319356"/>
          <a:ext cx="828059" cy="8218553"/>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90000"/>
            </a:lnSpc>
            <a:spcBef>
              <a:spcPct val="0"/>
            </a:spcBef>
            <a:spcAft>
              <a:spcPct val="15000"/>
            </a:spcAft>
            <a:buChar char="••"/>
          </a:pPr>
          <a:r>
            <a:rPr lang="en-US" sz="1600" b="1" kern="1200" dirty="0" smtClean="0">
              <a:latin typeface="Times New Roman" panose="02020603050405020304" pitchFamily="18" charset="0"/>
              <a:cs typeface="Times New Roman" panose="02020603050405020304" pitchFamily="18" charset="0"/>
            </a:rPr>
            <a:t>В форме танцевальных движений - используются между структурными частями занятия под звукозапись, пение воспитателя или самих детей. Больше всего подходят мелодии умеренного ритма, негромкие, иногда плавные</a:t>
          </a:r>
          <a:endParaRPr lang="ru-RU" sz="1600" b="1" kern="1200" dirty="0">
            <a:latin typeface="Times New Roman" panose="02020603050405020304" pitchFamily="18" charset="0"/>
            <a:cs typeface="Times New Roman" panose="02020603050405020304" pitchFamily="18" charset="0"/>
          </a:endParaRPr>
        </a:p>
      </dsp:txBody>
      <dsp:txXfrm rot="-5400000">
        <a:off x="590360" y="2416313"/>
        <a:ext cx="8178130" cy="747213"/>
      </dsp:txXfrm>
    </dsp:sp>
    <dsp:sp modelId="{46064730-386C-4CC0-926C-BA19F8743547}">
      <dsp:nvSpPr>
        <dsp:cNvPr id="0" name=""/>
        <dsp:cNvSpPr/>
      </dsp:nvSpPr>
      <dsp:spPr>
        <a:xfrm rot="5400000">
          <a:off x="-126505" y="3396073"/>
          <a:ext cx="843370" cy="590359"/>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1" y="3564748"/>
        <a:ext cx="590359" cy="253011"/>
      </dsp:txXfrm>
    </dsp:sp>
    <dsp:sp modelId="{E3A15905-39B2-4107-86C1-BA83E092755A}">
      <dsp:nvSpPr>
        <dsp:cNvPr id="0" name=""/>
        <dsp:cNvSpPr/>
      </dsp:nvSpPr>
      <dsp:spPr>
        <a:xfrm rot="5400000">
          <a:off x="4425540" y="-565613"/>
          <a:ext cx="548191" cy="8218553"/>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latin typeface="Times New Roman" panose="02020603050405020304" pitchFamily="18" charset="0"/>
              <a:cs typeface="Times New Roman" panose="02020603050405020304" pitchFamily="18" charset="0"/>
            </a:rPr>
            <a:t>В форме выполнения движений под текст стихотворения</a:t>
          </a:r>
          <a:endParaRPr lang="ru-RU" sz="2000" b="1" kern="1200" dirty="0">
            <a:latin typeface="Times New Roman" panose="02020603050405020304" pitchFamily="18" charset="0"/>
            <a:cs typeface="Times New Roman" panose="02020603050405020304" pitchFamily="18" charset="0"/>
          </a:endParaRPr>
        </a:p>
      </dsp:txBody>
      <dsp:txXfrm rot="-5400000">
        <a:off x="590359" y="3296328"/>
        <a:ext cx="8191793" cy="494671"/>
      </dsp:txXfrm>
    </dsp:sp>
    <dsp:sp modelId="{A5BD2431-B903-4058-8D7E-D7B417CB7644}">
      <dsp:nvSpPr>
        <dsp:cNvPr id="0" name=""/>
        <dsp:cNvSpPr/>
      </dsp:nvSpPr>
      <dsp:spPr>
        <a:xfrm rot="5400000">
          <a:off x="-126505" y="4318815"/>
          <a:ext cx="843370" cy="59035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ru-RU" sz="1600" kern="1200"/>
        </a:p>
      </dsp:txBody>
      <dsp:txXfrm rot="-5400000">
        <a:off x="1" y="4487490"/>
        <a:ext cx="590359" cy="253011"/>
      </dsp:txXfrm>
    </dsp:sp>
    <dsp:sp modelId="{1E7E04D5-18FD-48CD-A195-843AAFBACBDB}">
      <dsp:nvSpPr>
        <dsp:cNvPr id="0" name=""/>
        <dsp:cNvSpPr/>
      </dsp:nvSpPr>
      <dsp:spPr>
        <a:xfrm rot="5400000">
          <a:off x="4256541" y="357128"/>
          <a:ext cx="886189" cy="8218553"/>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ru-RU" sz="1600" kern="1200" dirty="0">
            <a:latin typeface="Times New Roman" panose="02020603050405020304" pitchFamily="18" charset="0"/>
            <a:cs typeface="Times New Roman" panose="02020603050405020304" pitchFamily="18" charset="0"/>
          </a:endParaRPr>
        </a:p>
        <a:p>
          <a:pPr marL="171450" lvl="1" indent="-171450" algn="just" defTabSz="711200">
            <a:lnSpc>
              <a:spcPct val="90000"/>
            </a:lnSpc>
            <a:spcBef>
              <a:spcPct val="0"/>
            </a:spcBef>
            <a:spcAft>
              <a:spcPct val="15000"/>
            </a:spcAft>
            <a:buChar char="••"/>
          </a:pPr>
          <a:r>
            <a:rPr lang="ru-RU" sz="1600" b="1" u="none" kern="1200" dirty="0" smtClean="0">
              <a:latin typeface="Times New Roman" panose="02020603050405020304" pitchFamily="18" charset="0"/>
              <a:cs typeface="Times New Roman" panose="02020603050405020304" pitchFamily="18" charset="0"/>
            </a:rPr>
            <a:t>В форме любого двигательного действия и задания: </a:t>
          </a:r>
          <a:r>
            <a:rPr lang="ru-RU" sz="1600" b="1" kern="1200" dirty="0" smtClean="0">
              <a:latin typeface="Times New Roman" panose="02020603050405020304" pitchFamily="18" charset="0"/>
              <a:cs typeface="Times New Roman" panose="02020603050405020304" pitchFamily="18" charset="0"/>
            </a:rPr>
            <a:t>- отгадывание загадок не словами, а движениями;- использование различных имитационных </a:t>
          </a:r>
          <a:r>
            <a:rPr lang="ru-RU" sz="1600" b="1" u="sng" kern="1200" dirty="0" smtClean="0">
              <a:uFillTx/>
              <a:latin typeface="Times New Roman" panose="02020603050405020304" pitchFamily="18" charset="0"/>
              <a:cs typeface="Times New Roman" panose="02020603050405020304" pitchFamily="18" charset="0"/>
            </a:rPr>
            <a:t>движений</a:t>
          </a:r>
          <a:r>
            <a:rPr lang="ru-RU" sz="1600" b="1" kern="1200" dirty="0" smtClean="0">
              <a:latin typeface="Times New Roman" panose="02020603050405020304" pitchFamily="18" charset="0"/>
              <a:cs typeface="Times New Roman" panose="02020603050405020304" pitchFamily="18" charset="0"/>
            </a:rPr>
            <a:t>: спортсменов (лыжник, конькобежец, боксер, гимнаст, отдельных трудовых действий </a:t>
          </a:r>
          <a:r>
            <a:rPr lang="ru-RU" sz="1600" b="1" i="1" kern="1200" dirty="0" smtClean="0">
              <a:latin typeface="Times New Roman" panose="02020603050405020304" pitchFamily="18" charset="0"/>
              <a:cs typeface="Times New Roman" panose="02020603050405020304" pitchFamily="18" charset="0"/>
            </a:rPr>
            <a:t>(рубим дрова, заводим мотор, едем на машине)</a:t>
          </a:r>
          <a:r>
            <a:rPr lang="ru-RU" sz="1600" b="1" kern="1200" dirty="0" smtClean="0">
              <a:latin typeface="Times New Roman" panose="02020603050405020304" pitchFamily="18" charset="0"/>
              <a:cs typeface="Times New Roman" panose="02020603050405020304" pitchFamily="18" charset="0"/>
            </a:rPr>
            <a:t/>
          </a:r>
          <a:br>
            <a:rPr lang="ru-RU" sz="1600" b="1" kern="1200" dirty="0" smtClean="0">
              <a:latin typeface="Times New Roman" panose="02020603050405020304" pitchFamily="18" charset="0"/>
              <a:cs typeface="Times New Roman" panose="02020603050405020304" pitchFamily="18" charset="0"/>
            </a:rPr>
          </a:br>
          <a:endParaRPr lang="ru-RU" sz="1600" b="1" kern="1200" dirty="0">
            <a:latin typeface="Times New Roman" panose="02020603050405020304" pitchFamily="18" charset="0"/>
            <a:cs typeface="Times New Roman" panose="02020603050405020304" pitchFamily="18" charset="0"/>
          </a:endParaRPr>
        </a:p>
      </dsp:txBody>
      <dsp:txXfrm rot="-5400000">
        <a:off x="590359" y="4066570"/>
        <a:ext cx="8175293" cy="79966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916B4-165E-4FD1-9EE8-C46A0964B000}">
      <dsp:nvSpPr>
        <dsp:cNvPr id="0" name=""/>
        <dsp:cNvSpPr/>
      </dsp:nvSpPr>
      <dsp:spPr>
        <a:xfrm rot="16200000">
          <a:off x="-1412558" y="1419200"/>
          <a:ext cx="4064000" cy="1225599"/>
        </a:xfrm>
        <a:prstGeom prst="flowChartManualOperati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упражнения для снятия общего или локального утомления</a:t>
          </a:r>
          <a:endParaRPr lang="ru-RU" sz="1400" b="1" kern="1200" dirty="0">
            <a:latin typeface="Times New Roman" panose="02020603050405020304" pitchFamily="18" charset="0"/>
            <a:cs typeface="Times New Roman" panose="02020603050405020304" pitchFamily="18" charset="0"/>
          </a:endParaRPr>
        </a:p>
      </dsp:txBody>
      <dsp:txXfrm rot="5400000">
        <a:off x="6642" y="812800"/>
        <a:ext cx="1225599" cy="2438400"/>
      </dsp:txXfrm>
    </dsp:sp>
    <dsp:sp modelId="{5E8286B7-1AD5-41A0-B07F-6BD1047365E7}">
      <dsp:nvSpPr>
        <dsp:cNvPr id="0" name=""/>
        <dsp:cNvSpPr/>
      </dsp:nvSpPr>
      <dsp:spPr>
        <a:xfrm rot="16200000">
          <a:off x="-95039" y="1419200"/>
          <a:ext cx="4064000" cy="1225599"/>
        </a:xfrm>
        <a:prstGeom prst="flowChartManualOperation">
          <a:avLst/>
        </a:prstGeom>
        <a:gradFill rotWithShape="0">
          <a:gsLst>
            <a:gs pos="0">
              <a:schemeClr val="accent5">
                <a:hueOff val="-1655646"/>
                <a:satOff val="6635"/>
                <a:lumOff val="1438"/>
                <a:alphaOff val="0"/>
                <a:tint val="50000"/>
                <a:satMod val="300000"/>
              </a:schemeClr>
            </a:gs>
            <a:gs pos="35000">
              <a:schemeClr val="accent5">
                <a:hueOff val="-1655646"/>
                <a:satOff val="6635"/>
                <a:lumOff val="1438"/>
                <a:alphaOff val="0"/>
                <a:tint val="37000"/>
                <a:satMod val="300000"/>
              </a:schemeClr>
            </a:gs>
            <a:gs pos="100000">
              <a:schemeClr val="accent5">
                <a:hueOff val="-1655646"/>
                <a:satOff val="6635"/>
                <a:lumOff val="143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упражнения для кистей рук</a:t>
          </a:r>
          <a:endParaRPr lang="ru-RU" sz="1400" b="1" kern="1200" dirty="0">
            <a:latin typeface="Times New Roman" panose="02020603050405020304" pitchFamily="18" charset="0"/>
            <a:cs typeface="Times New Roman" panose="02020603050405020304" pitchFamily="18" charset="0"/>
          </a:endParaRPr>
        </a:p>
      </dsp:txBody>
      <dsp:txXfrm rot="5400000">
        <a:off x="1324161" y="812800"/>
        <a:ext cx="1225599" cy="2438400"/>
      </dsp:txXfrm>
    </dsp:sp>
    <dsp:sp modelId="{66ACA792-C725-41BF-82F2-6032A9A97ACC}">
      <dsp:nvSpPr>
        <dsp:cNvPr id="0" name=""/>
        <dsp:cNvSpPr/>
      </dsp:nvSpPr>
      <dsp:spPr>
        <a:xfrm rot="16200000">
          <a:off x="1222480" y="1419200"/>
          <a:ext cx="4064000" cy="1225599"/>
        </a:xfrm>
        <a:prstGeom prst="flowChartManualOperation">
          <a:avLst/>
        </a:prstGeom>
        <a:gradFill rotWithShape="0">
          <a:gsLst>
            <a:gs pos="0">
              <a:schemeClr val="accent5">
                <a:hueOff val="-3311292"/>
                <a:satOff val="13270"/>
                <a:lumOff val="2876"/>
                <a:alphaOff val="0"/>
                <a:tint val="50000"/>
                <a:satMod val="300000"/>
              </a:schemeClr>
            </a:gs>
            <a:gs pos="35000">
              <a:schemeClr val="accent5">
                <a:hueOff val="-3311292"/>
                <a:satOff val="13270"/>
                <a:lumOff val="2876"/>
                <a:alphaOff val="0"/>
                <a:tint val="37000"/>
                <a:satMod val="300000"/>
              </a:schemeClr>
            </a:gs>
            <a:gs pos="100000">
              <a:schemeClr val="accent5">
                <a:hueOff val="-3311292"/>
                <a:satOff val="13270"/>
                <a:lumOff val="287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гимнастика для глаз</a:t>
          </a:r>
          <a:endParaRPr lang="ru-RU" sz="1400" b="1" kern="1200" dirty="0">
            <a:latin typeface="Times New Roman" panose="02020603050405020304" pitchFamily="18" charset="0"/>
            <a:cs typeface="Times New Roman" panose="02020603050405020304" pitchFamily="18" charset="0"/>
          </a:endParaRPr>
        </a:p>
      </dsp:txBody>
      <dsp:txXfrm rot="5400000">
        <a:off x="2641680" y="812800"/>
        <a:ext cx="1225599" cy="2438400"/>
      </dsp:txXfrm>
    </dsp:sp>
    <dsp:sp modelId="{5E5EE2CC-6ABF-4D92-A557-848B3CE92E8D}">
      <dsp:nvSpPr>
        <dsp:cNvPr id="0" name=""/>
        <dsp:cNvSpPr/>
      </dsp:nvSpPr>
      <dsp:spPr>
        <a:xfrm rot="16200000">
          <a:off x="2539999" y="1419200"/>
          <a:ext cx="4064000" cy="1225599"/>
        </a:xfrm>
        <a:prstGeom prst="flowChartManualOperation">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гимнастика для улучшения слуха</a:t>
          </a:r>
          <a:endParaRPr lang="ru-RU" sz="1400" b="1" kern="1200" dirty="0">
            <a:latin typeface="Times New Roman" panose="02020603050405020304" pitchFamily="18" charset="0"/>
            <a:cs typeface="Times New Roman" panose="02020603050405020304" pitchFamily="18" charset="0"/>
          </a:endParaRPr>
        </a:p>
      </dsp:txBody>
      <dsp:txXfrm rot="5400000">
        <a:off x="3959199" y="812800"/>
        <a:ext cx="1225599" cy="2438400"/>
      </dsp:txXfrm>
    </dsp:sp>
    <dsp:sp modelId="{1A23ED44-7778-4B40-9E82-489299E7070F}">
      <dsp:nvSpPr>
        <dsp:cNvPr id="0" name=""/>
        <dsp:cNvSpPr/>
      </dsp:nvSpPr>
      <dsp:spPr>
        <a:xfrm rot="16200000">
          <a:off x="3857518" y="1419200"/>
          <a:ext cx="4064000" cy="1225599"/>
        </a:xfrm>
        <a:prstGeom prst="flowChartManualOperation">
          <a:avLst/>
        </a:prstGeom>
        <a:gradFill rotWithShape="0">
          <a:gsLst>
            <a:gs pos="0">
              <a:schemeClr val="accent5">
                <a:hueOff val="-6622584"/>
                <a:satOff val="26541"/>
                <a:lumOff val="5752"/>
                <a:alphaOff val="0"/>
                <a:tint val="50000"/>
                <a:satMod val="300000"/>
              </a:schemeClr>
            </a:gs>
            <a:gs pos="35000">
              <a:schemeClr val="accent5">
                <a:hueOff val="-6622584"/>
                <a:satOff val="26541"/>
                <a:lumOff val="5752"/>
                <a:alphaOff val="0"/>
                <a:tint val="37000"/>
                <a:satMod val="300000"/>
              </a:schemeClr>
            </a:gs>
            <a:gs pos="100000">
              <a:schemeClr val="accent5">
                <a:hueOff val="-6622584"/>
                <a:satOff val="26541"/>
                <a:lumOff val="575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упражнения для профилак -тики плоскосто -пия</a:t>
          </a:r>
          <a:endParaRPr lang="ru-RU" sz="1400" b="1" kern="1200" dirty="0">
            <a:latin typeface="Times New Roman" panose="02020603050405020304" pitchFamily="18" charset="0"/>
            <a:cs typeface="Times New Roman" panose="02020603050405020304" pitchFamily="18" charset="0"/>
          </a:endParaRPr>
        </a:p>
      </dsp:txBody>
      <dsp:txXfrm rot="5400000">
        <a:off x="5276718" y="812800"/>
        <a:ext cx="1225599" cy="2438400"/>
      </dsp:txXfrm>
    </dsp:sp>
    <dsp:sp modelId="{DF23D89B-9AA1-4BE2-AF53-667E773B7E3E}">
      <dsp:nvSpPr>
        <dsp:cNvPr id="0" name=""/>
        <dsp:cNvSpPr/>
      </dsp:nvSpPr>
      <dsp:spPr>
        <a:xfrm rot="16200000">
          <a:off x="5175038" y="1419200"/>
          <a:ext cx="4064000" cy="1225599"/>
        </a:xfrm>
        <a:prstGeom prst="flowChartManualOperation">
          <a:avLst/>
        </a:prstGeom>
        <a:gradFill rotWithShape="0">
          <a:gsLst>
            <a:gs pos="0">
              <a:schemeClr val="accent5">
                <a:hueOff val="-8278230"/>
                <a:satOff val="33176"/>
                <a:lumOff val="7190"/>
                <a:alphaOff val="0"/>
                <a:tint val="50000"/>
                <a:satMod val="300000"/>
              </a:schemeClr>
            </a:gs>
            <a:gs pos="35000">
              <a:schemeClr val="accent5">
                <a:hueOff val="-8278230"/>
                <a:satOff val="33176"/>
                <a:lumOff val="7190"/>
                <a:alphaOff val="0"/>
                <a:tint val="37000"/>
                <a:satMod val="300000"/>
              </a:schemeClr>
            </a:gs>
            <a:gs pos="100000">
              <a:schemeClr val="accent5">
                <a:hueOff val="-8278230"/>
                <a:satOff val="33176"/>
                <a:lumOff val="719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упражнения, корректи-рующие осанку</a:t>
          </a:r>
          <a:endParaRPr lang="ru-RU" sz="1400" b="1" kern="1200" dirty="0">
            <a:latin typeface="Times New Roman" panose="02020603050405020304" pitchFamily="18" charset="0"/>
            <a:cs typeface="Times New Roman" panose="02020603050405020304" pitchFamily="18" charset="0"/>
          </a:endParaRPr>
        </a:p>
      </dsp:txBody>
      <dsp:txXfrm rot="5400000">
        <a:off x="6594238" y="812800"/>
        <a:ext cx="1225599" cy="2438400"/>
      </dsp:txXfrm>
    </dsp:sp>
    <dsp:sp modelId="{F45B67BE-FDBF-4064-8CDD-D14760A4725B}">
      <dsp:nvSpPr>
        <dsp:cNvPr id="0" name=""/>
        <dsp:cNvSpPr/>
      </dsp:nvSpPr>
      <dsp:spPr>
        <a:xfrm rot="16200000">
          <a:off x="6492557" y="1419200"/>
          <a:ext cx="4064000" cy="1225599"/>
        </a:xfrm>
        <a:prstGeom prst="flowChartManualOperation">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ru-RU" sz="1400" b="1" kern="1200" dirty="0" smtClean="0">
              <a:latin typeface="Times New Roman" panose="02020603050405020304" pitchFamily="18" charset="0"/>
              <a:cs typeface="Times New Roman" panose="02020603050405020304" pitchFamily="18" charset="0"/>
            </a:rPr>
            <a:t>дыхательная гимнастика</a:t>
          </a:r>
          <a:endParaRPr lang="ru-RU" sz="1400" b="1" kern="1200" dirty="0">
            <a:latin typeface="Times New Roman" panose="02020603050405020304" pitchFamily="18" charset="0"/>
            <a:cs typeface="Times New Roman" panose="02020603050405020304" pitchFamily="18" charset="0"/>
          </a:endParaRPr>
        </a:p>
      </dsp:txBody>
      <dsp:txXfrm rot="5400000">
        <a:off x="7911757" y="812800"/>
        <a:ext cx="1225599" cy="24384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1E97C6-BF1D-48E2-A173-C242C0068DD0}">
      <dsp:nvSpPr>
        <dsp:cNvPr id="0" name=""/>
        <dsp:cNvSpPr/>
      </dsp:nvSpPr>
      <dsp:spPr>
        <a:xfrm>
          <a:off x="0" y="534991"/>
          <a:ext cx="8568952" cy="8316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5567A05-2465-43EA-9C69-5B5748D4B6A9}">
      <dsp:nvSpPr>
        <dsp:cNvPr id="0" name=""/>
        <dsp:cNvSpPr/>
      </dsp:nvSpPr>
      <dsp:spPr>
        <a:xfrm>
          <a:off x="428447" y="47911"/>
          <a:ext cx="6718298" cy="97416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lvl="0" algn="just" defTabSz="977900">
            <a:lnSpc>
              <a:spcPct val="90000"/>
            </a:lnSpc>
            <a:spcBef>
              <a:spcPct val="0"/>
            </a:spcBef>
            <a:spcAft>
              <a:spcPct val="35000"/>
            </a:spcAft>
          </a:pPr>
          <a:r>
            <a:rPr lang="ru-RU" sz="2200" b="1" kern="1200" dirty="0" smtClean="0">
              <a:latin typeface="Times New Roman" panose="02020603050405020304" pitchFamily="18" charset="0"/>
              <a:cs typeface="Times New Roman" panose="02020603050405020304" pitchFamily="18" charset="0"/>
            </a:rPr>
            <a:t>подбор упражнений без учета вида деятельности на образовательной деятельности </a:t>
          </a:r>
          <a:endParaRPr lang="ru-RU" sz="2200" b="1" kern="1200" dirty="0">
            <a:latin typeface="Times New Roman" panose="02020603050405020304" pitchFamily="18" charset="0"/>
            <a:cs typeface="Times New Roman" panose="02020603050405020304" pitchFamily="18" charset="0"/>
          </a:endParaRPr>
        </a:p>
      </dsp:txBody>
      <dsp:txXfrm>
        <a:off x="476002" y="95466"/>
        <a:ext cx="6623188" cy="879050"/>
      </dsp:txXfrm>
    </dsp:sp>
    <dsp:sp modelId="{1C3107B6-9AAC-4EEF-9BF5-33EFA83E6414}">
      <dsp:nvSpPr>
        <dsp:cNvPr id="0" name=""/>
        <dsp:cNvSpPr/>
      </dsp:nvSpPr>
      <dsp:spPr>
        <a:xfrm>
          <a:off x="0" y="2031872"/>
          <a:ext cx="8568952" cy="831600"/>
        </a:xfrm>
        <a:prstGeom prst="rect">
          <a:avLst/>
        </a:prstGeom>
        <a:solidFill>
          <a:schemeClr val="lt1">
            <a:alpha val="90000"/>
            <a:hueOff val="0"/>
            <a:satOff val="0"/>
            <a:lumOff val="0"/>
            <a:alphaOff val="0"/>
          </a:schemeClr>
        </a:solidFill>
        <a:ln w="9525" cap="flat" cmpd="sng" algn="ctr">
          <a:solidFill>
            <a:schemeClr val="accent5">
              <a:hueOff val="-4966938"/>
              <a:satOff val="19906"/>
              <a:lumOff val="4314"/>
              <a:alphaOff val="0"/>
            </a:schemeClr>
          </a:solidFill>
          <a:prstDash val="solid"/>
        </a:ln>
        <a:effectLst/>
      </dsp:spPr>
      <dsp:style>
        <a:lnRef idx="1">
          <a:scrgbClr r="0" g="0" b="0"/>
        </a:lnRef>
        <a:fillRef idx="1">
          <a:scrgbClr r="0" g="0" b="0"/>
        </a:fillRef>
        <a:effectRef idx="0">
          <a:scrgbClr r="0" g="0" b="0"/>
        </a:effectRef>
        <a:fontRef idx="minor"/>
      </dsp:style>
    </dsp:sp>
    <dsp:sp modelId="{F8AA5131-C8B8-4FCE-B9BF-DC0A00623CDA}">
      <dsp:nvSpPr>
        <dsp:cNvPr id="0" name=""/>
        <dsp:cNvSpPr/>
      </dsp:nvSpPr>
      <dsp:spPr>
        <a:xfrm>
          <a:off x="428447" y="1544791"/>
          <a:ext cx="6682368" cy="974160"/>
        </a:xfrm>
        <a:prstGeom prst="roundRect">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lvl="0" algn="just" defTabSz="889000">
            <a:lnSpc>
              <a:spcPct val="90000"/>
            </a:lnSpc>
            <a:spcBef>
              <a:spcPct val="0"/>
            </a:spcBef>
            <a:spcAft>
              <a:spcPct val="35000"/>
            </a:spcAft>
          </a:pPr>
          <a:r>
            <a:rPr lang="ru-RU" sz="2000" b="1" kern="1200" dirty="0" smtClean="0">
              <a:latin typeface="Times New Roman" panose="02020603050405020304" pitchFamily="18" charset="0"/>
              <a:cs typeface="Times New Roman" panose="02020603050405020304" pitchFamily="18" charset="0"/>
            </a:rPr>
            <a:t>увеличение или уменьшение продолжительности упражнений (без принятия во внимание степени утомления детей)</a:t>
          </a:r>
          <a:endParaRPr lang="ru-RU" sz="2000" b="1" kern="1200" dirty="0">
            <a:latin typeface="Times New Roman" panose="02020603050405020304" pitchFamily="18" charset="0"/>
            <a:cs typeface="Times New Roman" panose="02020603050405020304" pitchFamily="18" charset="0"/>
          </a:endParaRPr>
        </a:p>
      </dsp:txBody>
      <dsp:txXfrm>
        <a:off x="476002" y="1592346"/>
        <a:ext cx="6587258" cy="879050"/>
      </dsp:txXfrm>
    </dsp:sp>
    <dsp:sp modelId="{DFFFFD00-221E-4D23-BF84-B5E30AF0FDB7}">
      <dsp:nvSpPr>
        <dsp:cNvPr id="0" name=""/>
        <dsp:cNvSpPr/>
      </dsp:nvSpPr>
      <dsp:spPr>
        <a:xfrm>
          <a:off x="0" y="3528752"/>
          <a:ext cx="8568952" cy="8316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sp>
    <dsp:sp modelId="{36E50E59-9B38-4AC4-9E8D-CFAEF3191853}">
      <dsp:nvSpPr>
        <dsp:cNvPr id="0" name=""/>
        <dsp:cNvSpPr/>
      </dsp:nvSpPr>
      <dsp:spPr>
        <a:xfrm>
          <a:off x="428447" y="3041672"/>
          <a:ext cx="6718298" cy="974160"/>
        </a:xfrm>
        <a:prstGeom prst="round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lvl="0" algn="just" defTabSz="977900">
            <a:lnSpc>
              <a:spcPct val="90000"/>
            </a:lnSpc>
            <a:spcBef>
              <a:spcPct val="0"/>
            </a:spcBef>
            <a:spcAft>
              <a:spcPct val="35000"/>
            </a:spcAft>
          </a:pPr>
          <a:r>
            <a:rPr lang="ru-RU" sz="2200" b="1" kern="1200" dirty="0" smtClean="0">
              <a:latin typeface="Times New Roman" panose="02020603050405020304" pitchFamily="18" charset="0"/>
              <a:cs typeface="Times New Roman" panose="02020603050405020304" pitchFamily="18" charset="0"/>
            </a:rPr>
            <a:t>выполнение движений с недостаточной амплитудой</a:t>
          </a:r>
          <a:endParaRPr lang="ru-RU" sz="2200" b="1" kern="1200" dirty="0">
            <a:latin typeface="Times New Roman" panose="02020603050405020304" pitchFamily="18" charset="0"/>
            <a:cs typeface="Times New Roman" panose="02020603050405020304" pitchFamily="18" charset="0"/>
          </a:endParaRPr>
        </a:p>
      </dsp:txBody>
      <dsp:txXfrm>
        <a:off x="476002" y="3089227"/>
        <a:ext cx="6623188" cy="8790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DD65FC-F880-4CB7-9B53-73BD0AAC96AA}">
      <dsp:nvSpPr>
        <dsp:cNvPr id="0" name=""/>
        <dsp:cNvSpPr/>
      </dsp:nvSpPr>
      <dsp:spPr>
        <a:xfrm>
          <a:off x="0" y="594810"/>
          <a:ext cx="8808913" cy="3528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758C4D6-C47F-43A2-8569-93A77A5A777C}">
      <dsp:nvSpPr>
        <dsp:cNvPr id="0" name=""/>
        <dsp:cNvSpPr/>
      </dsp:nvSpPr>
      <dsp:spPr>
        <a:xfrm>
          <a:off x="457200" y="96266"/>
          <a:ext cx="7750407" cy="705183"/>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800100">
            <a:lnSpc>
              <a:spcPct val="90000"/>
            </a:lnSpc>
            <a:spcBef>
              <a:spcPct val="0"/>
            </a:spcBef>
            <a:spcAft>
              <a:spcPct val="35000"/>
            </a:spcAft>
          </a:pPr>
          <a:r>
            <a:rPr lang="ru-RU" sz="1800" b="1" kern="1200" dirty="0" smtClean="0">
              <a:latin typeface="Times New Roman" panose="02020603050405020304" pitchFamily="18" charset="0"/>
              <a:cs typeface="Times New Roman" panose="02020603050405020304" pitchFamily="18" charset="0"/>
            </a:rPr>
            <a:t>проводятся на начальном этапе утомления  (8-12-15 минута занятия в зависимости от возраста, вида деятельности, сложности учебного материала </a:t>
          </a:r>
          <a:endParaRPr lang="ru-RU" sz="1800" b="1" kern="1200" dirty="0">
            <a:latin typeface="Times New Roman" panose="02020603050405020304" pitchFamily="18" charset="0"/>
            <a:cs typeface="Times New Roman" panose="02020603050405020304" pitchFamily="18" charset="0"/>
          </a:endParaRPr>
        </a:p>
      </dsp:txBody>
      <dsp:txXfrm>
        <a:off x="491624" y="130690"/>
        <a:ext cx="7681559" cy="636335"/>
      </dsp:txXfrm>
    </dsp:sp>
    <dsp:sp modelId="{542DEE7C-75D9-4B8F-8908-5AABAE3A14E2}">
      <dsp:nvSpPr>
        <dsp:cNvPr id="0" name=""/>
        <dsp:cNvSpPr/>
      </dsp:nvSpPr>
      <dsp:spPr>
        <a:xfrm>
          <a:off x="0" y="1388748"/>
          <a:ext cx="8808913" cy="352800"/>
        </a:xfrm>
        <a:prstGeom prst="rect">
          <a:avLst/>
        </a:prstGeom>
        <a:solidFill>
          <a:schemeClr val="lt1">
            <a:alpha val="90000"/>
            <a:hueOff val="0"/>
            <a:satOff val="0"/>
            <a:lumOff val="0"/>
            <a:alphaOff val="0"/>
          </a:schemeClr>
        </a:solidFill>
        <a:ln w="9525" cap="flat" cmpd="sng" algn="ctr">
          <a:solidFill>
            <a:schemeClr val="accent5">
              <a:hueOff val="-1986775"/>
              <a:satOff val="7962"/>
              <a:lumOff val="1726"/>
              <a:alphaOff val="0"/>
            </a:schemeClr>
          </a:solidFill>
          <a:prstDash val="solid"/>
        </a:ln>
        <a:effectLst/>
      </dsp:spPr>
      <dsp:style>
        <a:lnRef idx="1">
          <a:scrgbClr r="0" g="0" b="0"/>
        </a:lnRef>
        <a:fillRef idx="1">
          <a:scrgbClr r="0" g="0" b="0"/>
        </a:fillRef>
        <a:effectRef idx="0">
          <a:scrgbClr r="0" g="0" b="0"/>
        </a:effectRef>
        <a:fontRef idx="minor"/>
      </dsp:style>
    </dsp:sp>
    <dsp:sp modelId="{221BAE84-5A67-41E7-B606-2FAE854F5593}">
      <dsp:nvSpPr>
        <dsp:cNvPr id="0" name=""/>
        <dsp:cNvSpPr/>
      </dsp:nvSpPr>
      <dsp:spPr>
        <a:xfrm>
          <a:off x="440445" y="1023210"/>
          <a:ext cx="7690348" cy="572177"/>
        </a:xfrm>
        <a:prstGeom prst="roundRect">
          <a:avLst/>
        </a:prstGeom>
        <a:gradFill rotWithShape="0">
          <a:gsLst>
            <a:gs pos="0">
              <a:schemeClr val="accent5">
                <a:hueOff val="-1986775"/>
                <a:satOff val="7962"/>
                <a:lumOff val="1726"/>
                <a:alphaOff val="0"/>
                <a:tint val="50000"/>
                <a:satMod val="300000"/>
              </a:schemeClr>
            </a:gs>
            <a:gs pos="35000">
              <a:schemeClr val="accent5">
                <a:hueOff val="-1986775"/>
                <a:satOff val="7962"/>
                <a:lumOff val="1726"/>
                <a:alphaOff val="0"/>
                <a:tint val="37000"/>
                <a:satMod val="300000"/>
              </a:schemeClr>
            </a:gs>
            <a:gs pos="100000">
              <a:schemeClr val="accent5">
                <a:hueOff val="-1986775"/>
                <a:satOff val="7962"/>
                <a:lumOff val="172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711200">
            <a:lnSpc>
              <a:spcPct val="90000"/>
            </a:lnSpc>
            <a:spcBef>
              <a:spcPct val="0"/>
            </a:spcBef>
            <a:spcAft>
              <a:spcPct val="35000"/>
            </a:spcAft>
          </a:pPr>
          <a:r>
            <a:rPr lang="ru-RU" sz="1600" b="1" kern="1200" dirty="0" smtClean="0">
              <a:latin typeface="Times New Roman" panose="02020603050405020304" pitchFamily="18" charset="0"/>
              <a:cs typeface="Times New Roman" panose="02020603050405020304" pitchFamily="18" charset="0"/>
            </a:rPr>
            <a:t>упражнения должны быть просты по структуре, интересны и  хорошо знакомы детям </a:t>
          </a:r>
          <a:endParaRPr lang="ru-RU" sz="1600" b="1" kern="1200" dirty="0">
            <a:latin typeface="Times New Roman" panose="02020603050405020304" pitchFamily="18" charset="0"/>
            <a:cs typeface="Times New Roman" panose="02020603050405020304" pitchFamily="18" charset="0"/>
          </a:endParaRPr>
        </a:p>
      </dsp:txBody>
      <dsp:txXfrm>
        <a:off x="468376" y="1051141"/>
        <a:ext cx="7634486" cy="516315"/>
      </dsp:txXfrm>
    </dsp:sp>
    <dsp:sp modelId="{28EF59F6-F026-453D-982F-B137786CBC1C}">
      <dsp:nvSpPr>
        <dsp:cNvPr id="0" name=""/>
        <dsp:cNvSpPr/>
      </dsp:nvSpPr>
      <dsp:spPr>
        <a:xfrm>
          <a:off x="0" y="2232271"/>
          <a:ext cx="8808913" cy="352800"/>
        </a:xfrm>
        <a:prstGeom prst="rect">
          <a:avLst/>
        </a:prstGeom>
        <a:solidFill>
          <a:schemeClr val="lt1">
            <a:alpha val="90000"/>
            <a:hueOff val="0"/>
            <a:satOff val="0"/>
            <a:lumOff val="0"/>
            <a:alphaOff val="0"/>
          </a:schemeClr>
        </a:solidFill>
        <a:ln w="9525" cap="flat" cmpd="sng" algn="ctr">
          <a:solidFill>
            <a:schemeClr val="accent5">
              <a:hueOff val="-3973551"/>
              <a:satOff val="15924"/>
              <a:lumOff val="3451"/>
              <a:alphaOff val="0"/>
            </a:schemeClr>
          </a:solidFill>
          <a:prstDash val="solid"/>
        </a:ln>
        <a:effectLst/>
      </dsp:spPr>
      <dsp:style>
        <a:lnRef idx="1">
          <a:scrgbClr r="0" g="0" b="0"/>
        </a:lnRef>
        <a:fillRef idx="1">
          <a:scrgbClr r="0" g="0" b="0"/>
        </a:fillRef>
        <a:effectRef idx="0">
          <a:scrgbClr r="0" g="0" b="0"/>
        </a:effectRef>
        <a:fontRef idx="minor"/>
      </dsp:style>
    </dsp:sp>
    <dsp:sp modelId="{76B065FB-2248-4EE8-8E88-533EB1B0DA89}">
      <dsp:nvSpPr>
        <dsp:cNvPr id="0" name=""/>
        <dsp:cNvSpPr/>
      </dsp:nvSpPr>
      <dsp:spPr>
        <a:xfrm>
          <a:off x="440445" y="1817148"/>
          <a:ext cx="7546366" cy="621763"/>
        </a:xfrm>
        <a:prstGeom prst="roundRect">
          <a:avLst/>
        </a:prstGeom>
        <a:gradFill rotWithShape="0">
          <a:gsLst>
            <a:gs pos="0">
              <a:schemeClr val="accent5">
                <a:hueOff val="-3973551"/>
                <a:satOff val="15924"/>
                <a:lumOff val="3451"/>
                <a:alphaOff val="0"/>
                <a:tint val="50000"/>
                <a:satMod val="300000"/>
              </a:schemeClr>
            </a:gs>
            <a:gs pos="35000">
              <a:schemeClr val="accent5">
                <a:hueOff val="-3973551"/>
                <a:satOff val="15924"/>
                <a:lumOff val="3451"/>
                <a:alphaOff val="0"/>
                <a:tint val="37000"/>
                <a:satMod val="300000"/>
              </a:schemeClr>
            </a:gs>
            <a:gs pos="100000">
              <a:schemeClr val="accent5">
                <a:hueOff val="-3973551"/>
                <a:satOff val="15924"/>
                <a:lumOff val="345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711200">
            <a:lnSpc>
              <a:spcPct val="90000"/>
            </a:lnSpc>
            <a:spcBef>
              <a:spcPct val="0"/>
            </a:spcBef>
            <a:spcAft>
              <a:spcPct val="35000"/>
            </a:spcAft>
          </a:pPr>
          <a:r>
            <a:rPr lang="ru-RU" sz="1600" b="1" kern="1200" dirty="0" smtClean="0">
              <a:latin typeface="Times New Roman" panose="02020603050405020304" pitchFamily="18" charset="0"/>
              <a:cs typeface="Times New Roman" panose="02020603050405020304" pitchFamily="18" charset="0"/>
            </a:rPr>
            <a:t>упражнения должны быть удобны для выполнения по ограниченной площади</a:t>
          </a:r>
          <a:endParaRPr lang="ru-RU" sz="1600" b="1" kern="1200" dirty="0">
            <a:latin typeface="Times New Roman" panose="02020603050405020304" pitchFamily="18" charset="0"/>
            <a:cs typeface="Times New Roman" panose="02020603050405020304" pitchFamily="18" charset="0"/>
          </a:endParaRPr>
        </a:p>
      </dsp:txBody>
      <dsp:txXfrm>
        <a:off x="470797" y="1847500"/>
        <a:ext cx="7485662" cy="561059"/>
      </dsp:txXfrm>
    </dsp:sp>
    <dsp:sp modelId="{0472FA0E-BA1E-425A-AEEE-94A7DCD1A4FF}">
      <dsp:nvSpPr>
        <dsp:cNvPr id="0" name=""/>
        <dsp:cNvSpPr/>
      </dsp:nvSpPr>
      <dsp:spPr>
        <a:xfrm>
          <a:off x="0" y="3096467"/>
          <a:ext cx="8808913" cy="352800"/>
        </a:xfrm>
        <a:prstGeom prst="rect">
          <a:avLst/>
        </a:prstGeom>
        <a:solidFill>
          <a:schemeClr val="lt1">
            <a:alpha val="90000"/>
            <a:hueOff val="0"/>
            <a:satOff val="0"/>
            <a:lumOff val="0"/>
            <a:alphaOff val="0"/>
          </a:schemeClr>
        </a:solidFill>
        <a:ln w="9525" cap="flat" cmpd="sng" algn="ctr">
          <a:solidFill>
            <a:schemeClr val="accent5">
              <a:hueOff val="-5960326"/>
              <a:satOff val="23887"/>
              <a:lumOff val="5177"/>
              <a:alphaOff val="0"/>
            </a:schemeClr>
          </a:solidFill>
          <a:prstDash val="solid"/>
        </a:ln>
        <a:effectLst/>
      </dsp:spPr>
      <dsp:style>
        <a:lnRef idx="1">
          <a:scrgbClr r="0" g="0" b="0"/>
        </a:lnRef>
        <a:fillRef idx="1">
          <a:scrgbClr r="0" g="0" b="0"/>
        </a:fillRef>
        <a:effectRef idx="0">
          <a:scrgbClr r="0" g="0" b="0"/>
        </a:effectRef>
        <a:fontRef idx="minor"/>
      </dsp:style>
    </dsp:sp>
    <dsp:sp modelId="{3F6D4C03-401D-4218-9C62-FA9B40CC7743}">
      <dsp:nvSpPr>
        <dsp:cNvPr id="0" name=""/>
        <dsp:cNvSpPr/>
      </dsp:nvSpPr>
      <dsp:spPr>
        <a:xfrm>
          <a:off x="440445" y="2660671"/>
          <a:ext cx="7606364" cy="642435"/>
        </a:xfrm>
        <a:prstGeom prst="roundRect">
          <a:avLst/>
        </a:prstGeom>
        <a:gradFill rotWithShape="0">
          <a:gsLst>
            <a:gs pos="0">
              <a:schemeClr val="accent5">
                <a:hueOff val="-5960326"/>
                <a:satOff val="23887"/>
                <a:lumOff val="5177"/>
                <a:alphaOff val="0"/>
                <a:tint val="50000"/>
                <a:satMod val="300000"/>
              </a:schemeClr>
            </a:gs>
            <a:gs pos="35000">
              <a:schemeClr val="accent5">
                <a:hueOff val="-5960326"/>
                <a:satOff val="23887"/>
                <a:lumOff val="5177"/>
                <a:alphaOff val="0"/>
                <a:tint val="37000"/>
                <a:satMod val="300000"/>
              </a:schemeClr>
            </a:gs>
            <a:gs pos="100000">
              <a:schemeClr val="accent5">
                <a:hueOff val="-5960326"/>
                <a:satOff val="23887"/>
                <a:lumOff val="517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711200">
            <a:lnSpc>
              <a:spcPct val="90000"/>
            </a:lnSpc>
            <a:spcBef>
              <a:spcPct val="0"/>
            </a:spcBef>
            <a:spcAft>
              <a:spcPct val="35000"/>
            </a:spcAft>
          </a:pPr>
          <a:r>
            <a:rPr lang="ru-RU" sz="1600" b="1" kern="1200" dirty="0" smtClean="0">
              <a:latin typeface="Times New Roman" panose="02020603050405020304" pitchFamily="18" charset="0"/>
              <a:cs typeface="Times New Roman" panose="02020603050405020304" pitchFamily="18" charset="0"/>
            </a:rPr>
            <a:t>упражнения должны включать движения, воздействующие на крупные группы мышц, улучшающие функциональную деятельность всех органов и систем</a:t>
          </a:r>
          <a:endParaRPr lang="ru-RU" sz="1600" b="1" kern="1200" dirty="0">
            <a:latin typeface="Times New Roman" panose="02020603050405020304" pitchFamily="18" charset="0"/>
            <a:cs typeface="Times New Roman" panose="02020603050405020304" pitchFamily="18" charset="0"/>
          </a:endParaRPr>
        </a:p>
      </dsp:txBody>
      <dsp:txXfrm>
        <a:off x="471806" y="2692032"/>
        <a:ext cx="7543642" cy="579713"/>
      </dsp:txXfrm>
    </dsp:sp>
    <dsp:sp modelId="{73EAA4F4-E6E2-49CB-B8D7-38FA363B0919}">
      <dsp:nvSpPr>
        <dsp:cNvPr id="0" name=""/>
        <dsp:cNvSpPr/>
      </dsp:nvSpPr>
      <dsp:spPr>
        <a:xfrm>
          <a:off x="0" y="3896786"/>
          <a:ext cx="8808913" cy="352800"/>
        </a:xfrm>
        <a:prstGeom prst="rect">
          <a:avLst/>
        </a:prstGeom>
        <a:solidFill>
          <a:schemeClr val="lt1">
            <a:alpha val="90000"/>
            <a:hueOff val="0"/>
            <a:satOff val="0"/>
            <a:lumOff val="0"/>
            <a:alphaOff val="0"/>
          </a:schemeClr>
        </a:solidFill>
        <a:ln w="9525" cap="flat" cmpd="sng" algn="ctr">
          <a:solidFill>
            <a:schemeClr val="accent5">
              <a:hueOff val="-7947101"/>
              <a:satOff val="31849"/>
              <a:lumOff val="6902"/>
              <a:alphaOff val="0"/>
            </a:schemeClr>
          </a:solidFill>
          <a:prstDash val="solid"/>
        </a:ln>
        <a:effectLst/>
      </dsp:spPr>
      <dsp:style>
        <a:lnRef idx="1">
          <a:scrgbClr r="0" g="0" b="0"/>
        </a:lnRef>
        <a:fillRef idx="1">
          <a:scrgbClr r="0" g="0" b="0"/>
        </a:fillRef>
        <a:effectRef idx="0">
          <a:scrgbClr r="0" g="0" b="0"/>
        </a:effectRef>
        <a:fontRef idx="minor"/>
      </dsp:style>
    </dsp:sp>
    <dsp:sp modelId="{EAA377C9-986E-4598-ABC8-62581E2991CB}">
      <dsp:nvSpPr>
        <dsp:cNvPr id="0" name=""/>
        <dsp:cNvSpPr/>
      </dsp:nvSpPr>
      <dsp:spPr>
        <a:xfrm>
          <a:off x="440445" y="3524867"/>
          <a:ext cx="7606425" cy="578558"/>
        </a:xfrm>
        <a:prstGeom prst="roundRect">
          <a:avLst/>
        </a:prstGeom>
        <a:gradFill rotWithShape="0">
          <a:gsLst>
            <a:gs pos="0">
              <a:schemeClr val="accent5">
                <a:hueOff val="-7947101"/>
                <a:satOff val="31849"/>
                <a:lumOff val="6902"/>
                <a:alphaOff val="0"/>
                <a:tint val="50000"/>
                <a:satMod val="300000"/>
              </a:schemeClr>
            </a:gs>
            <a:gs pos="35000">
              <a:schemeClr val="accent5">
                <a:hueOff val="-7947101"/>
                <a:satOff val="31849"/>
                <a:lumOff val="6902"/>
                <a:alphaOff val="0"/>
                <a:tint val="37000"/>
                <a:satMod val="300000"/>
              </a:schemeClr>
            </a:gs>
            <a:gs pos="100000">
              <a:schemeClr val="accent5">
                <a:hueOff val="-7947101"/>
                <a:satOff val="31849"/>
                <a:lumOff val="690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711200">
            <a:lnSpc>
              <a:spcPct val="90000"/>
            </a:lnSpc>
            <a:spcBef>
              <a:spcPct val="0"/>
            </a:spcBef>
            <a:spcAft>
              <a:spcPct val="35000"/>
            </a:spcAft>
          </a:pPr>
          <a:r>
            <a:rPr lang="ru-RU" sz="1600" b="1" kern="1200" dirty="0" smtClean="0">
              <a:latin typeface="Times New Roman" panose="02020603050405020304" pitchFamily="18" charset="0"/>
              <a:cs typeface="Times New Roman" panose="02020603050405020304" pitchFamily="18" charset="0"/>
            </a:rPr>
            <a:t>содержание физкультминуток должно органически сочетаться с программным содержанием занятия</a:t>
          </a:r>
          <a:r>
            <a:rPr lang="ru-RU" sz="1400" kern="1200" dirty="0" smtClean="0"/>
            <a:t> </a:t>
          </a:r>
          <a:endParaRPr lang="ru-RU" sz="1400" kern="1200" dirty="0"/>
        </a:p>
      </dsp:txBody>
      <dsp:txXfrm>
        <a:off x="468688" y="3553110"/>
        <a:ext cx="7549939" cy="522072"/>
      </dsp:txXfrm>
    </dsp:sp>
    <dsp:sp modelId="{371F5340-9802-49FC-8015-0F5627D0BF0C}">
      <dsp:nvSpPr>
        <dsp:cNvPr id="0" name=""/>
        <dsp:cNvSpPr/>
      </dsp:nvSpPr>
      <dsp:spPr>
        <a:xfrm>
          <a:off x="0" y="4807517"/>
          <a:ext cx="8808913" cy="352800"/>
        </a:xfrm>
        <a:prstGeom prst="rect">
          <a:avLst/>
        </a:prstGeom>
        <a:solidFill>
          <a:schemeClr val="lt1">
            <a:alpha val="90000"/>
            <a:hueOff val="0"/>
            <a:satOff val="0"/>
            <a:lumOff val="0"/>
            <a:alphaOff val="0"/>
          </a:schemeClr>
        </a:solidFill>
        <a:ln w="9525" cap="flat" cmpd="sng" algn="ctr">
          <a:solidFill>
            <a:schemeClr val="accent5">
              <a:hueOff val="-9933876"/>
              <a:satOff val="39811"/>
              <a:lumOff val="8628"/>
              <a:alphaOff val="0"/>
            </a:schemeClr>
          </a:solidFill>
          <a:prstDash val="solid"/>
        </a:ln>
        <a:effectLst/>
      </dsp:spPr>
      <dsp:style>
        <a:lnRef idx="1">
          <a:scrgbClr r="0" g="0" b="0"/>
        </a:lnRef>
        <a:fillRef idx="1">
          <a:scrgbClr r="0" g="0" b="0"/>
        </a:fillRef>
        <a:effectRef idx="0">
          <a:scrgbClr r="0" g="0" b="0"/>
        </a:effectRef>
        <a:fontRef idx="minor"/>
      </dsp:style>
    </dsp:sp>
    <dsp:sp modelId="{7E1E580A-E978-4272-8969-9468782FE0DE}">
      <dsp:nvSpPr>
        <dsp:cNvPr id="0" name=""/>
        <dsp:cNvSpPr/>
      </dsp:nvSpPr>
      <dsp:spPr>
        <a:xfrm>
          <a:off x="440445" y="4325186"/>
          <a:ext cx="7690348" cy="688970"/>
        </a:xfrm>
        <a:prstGeom prst="roundRect">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3069" tIns="0" rIns="233069" bIns="0" numCol="1" spcCol="1270" anchor="ctr" anchorCtr="0">
          <a:noAutofit/>
        </a:bodyPr>
        <a:lstStyle/>
        <a:p>
          <a:pPr lvl="0" algn="just" defTabSz="711200">
            <a:lnSpc>
              <a:spcPct val="90000"/>
            </a:lnSpc>
            <a:spcBef>
              <a:spcPct val="0"/>
            </a:spcBef>
            <a:spcAft>
              <a:spcPct val="35000"/>
            </a:spcAft>
          </a:pPr>
          <a:r>
            <a:rPr lang="ru-RU" sz="1600" b="1" kern="1200" dirty="0" smtClean="0">
              <a:latin typeface="Times New Roman" panose="02020603050405020304" pitchFamily="18" charset="0"/>
              <a:cs typeface="Times New Roman" panose="02020603050405020304" pitchFamily="18" charset="0"/>
            </a:rPr>
            <a:t>комплексы физкультминуток подбираются в зависимости от вида занятия, их содержания</a:t>
          </a:r>
          <a:endParaRPr lang="ru-RU" sz="1600" b="1" kern="1200" dirty="0">
            <a:latin typeface="Times New Roman" panose="02020603050405020304" pitchFamily="18" charset="0"/>
            <a:cs typeface="Times New Roman" panose="02020603050405020304" pitchFamily="18" charset="0"/>
          </a:endParaRPr>
        </a:p>
      </dsp:txBody>
      <dsp:txXfrm>
        <a:off x="474078" y="4358819"/>
        <a:ext cx="7623082" cy="6217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10.10.2020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8532"/>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Рисунок 1" descr="герб район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9753" y="203355"/>
            <a:ext cx="514350" cy="638175"/>
          </a:xfrm>
          <a:prstGeom prst="rect">
            <a:avLst/>
          </a:prstGeom>
          <a:noFill/>
          <a:extLst>
            <a:ext uri="{909E8E84-426E-40DD-AFC4-6F175D3DCCD1}">
              <a14:hiddenFill xmlns:a14="http://schemas.microsoft.com/office/drawing/2010/main">
                <a:solidFill>
                  <a:srgbClr val="FFFFFF"/>
                </a:solidFill>
              </a14:hiddenFill>
            </a:ext>
          </a:extLst>
        </p:spPr>
      </p:pic>
      <p:cxnSp>
        <p:nvCxnSpPr>
          <p:cNvPr id="9" name="Прямая со стрелкой 8"/>
          <p:cNvCxnSpPr>
            <a:cxnSpLocks/>
          </p:cNvCxnSpPr>
          <p:nvPr/>
        </p:nvCxnSpPr>
        <p:spPr>
          <a:xfrm>
            <a:off x="1763688" y="1904391"/>
            <a:ext cx="6126480" cy="0"/>
          </a:xfrm>
          <a:prstGeom prst="straightConnector1">
            <a:avLst/>
          </a:prstGeom>
          <a:noFill/>
          <a:ln w="38103">
            <a:solidFill>
              <a:srgbClr val="000000"/>
            </a:solidFill>
            <a:prstDash val="solid"/>
            <a:round/>
          </a:ln>
        </p:spPr>
      </p:cxnSp>
      <p:cxnSp>
        <p:nvCxnSpPr>
          <p:cNvPr id="10" name="Прямая со стрелкой 9"/>
          <p:cNvCxnSpPr>
            <a:cxnSpLocks/>
          </p:cNvCxnSpPr>
          <p:nvPr/>
        </p:nvCxnSpPr>
        <p:spPr>
          <a:xfrm>
            <a:off x="1763688" y="2060848"/>
            <a:ext cx="6126480" cy="0"/>
          </a:xfrm>
          <a:prstGeom prst="straightConnector1">
            <a:avLst/>
          </a:prstGeom>
          <a:noFill/>
          <a:ln w="12701">
            <a:solidFill>
              <a:srgbClr val="000000"/>
            </a:solidFill>
            <a:prstDash val="solid"/>
            <a:round/>
          </a:ln>
        </p:spPr>
      </p:cxnSp>
      <p:sp>
        <p:nvSpPr>
          <p:cNvPr id="11"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
        <p:nvSpPr>
          <p:cNvPr id="12" name="Rectangle 5"/>
          <p:cNvSpPr>
            <a:spLocks noChangeArrowheads="1"/>
          </p:cNvSpPr>
          <p:nvPr/>
        </p:nvSpPr>
        <p:spPr bwMode="auto">
          <a:xfrm>
            <a:off x="936547" y="860519"/>
            <a:ext cx="759633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520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МУНИЦИПАЛЬНОЕ БЮДЖЕТНОЕ ДОШКОЛЬНОЕ ОБРАЗОВАТЕЛЬНОЕ УЧРЕЖДЕНИЕ ДЕТСКИЙ САД   № 17</a:t>
            </a:r>
            <a:endParaRPr kumimoji="0" lang="ru-RU" altLang="ru-RU" sz="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143441, Россия, Московская область, Красногорский район,   деревня Путилково</a:t>
            </a:r>
            <a:endParaRPr kumimoji="0" lang="ru-RU" altLang="ru-RU" sz="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Телефон: 8 (495) 669-42-51, 8 (499) 505-59-65 E-</a:t>
            </a:r>
            <a:r>
              <a:rPr kumimoji="0" lang="ru-RU" altLang="ru-RU" sz="1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mail</a:t>
            </a:r>
            <a:r>
              <a:rPr kumimoji="0" lang="ru-RU" altLang="ru-RU" sz="1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mdou17z@yandex.ru</a:t>
            </a:r>
            <a:endParaRPr kumimoji="0" lang="ru-RU" altLang="ru-RU" sz="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ОГРН 1025002876986,  ИНН/КПП 5024044817  502401001</a:t>
            </a:r>
            <a:endParaRPr kumimoji="0" lang="ru-RU" altLang="ru-RU" sz="6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52070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3"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TextBox 13"/>
          <p:cNvSpPr txBox="1"/>
          <p:nvPr/>
        </p:nvSpPr>
        <p:spPr>
          <a:xfrm>
            <a:off x="1026303" y="2268523"/>
            <a:ext cx="7416824" cy="2185214"/>
          </a:xfrm>
          <a:prstGeom prst="rect">
            <a:avLst/>
          </a:prstGeom>
          <a:noFill/>
        </p:spPr>
        <p:txBody>
          <a:bodyPr wrap="square" rtlCol="0">
            <a:spAutoFit/>
          </a:bodyPr>
          <a:lstStyle/>
          <a:p>
            <a:pPr algn="ctr"/>
            <a:endParaRPr lang="ru-RU" sz="2000" b="1" dirty="0" smtClean="0">
              <a:latin typeface="Times New Roman" panose="02020603050405020304" pitchFamily="18" charset="0"/>
              <a:cs typeface="Times New Roman" panose="02020603050405020304" pitchFamily="18" charset="0"/>
            </a:endParaRPr>
          </a:p>
          <a:p>
            <a:pPr algn="ctr"/>
            <a:r>
              <a:rPr lang="ru-RU" sz="2400" b="1" dirty="0" smtClean="0">
                <a:latin typeface="Times New Roman" panose="02020603050405020304" pitchFamily="18" charset="0"/>
                <a:cs typeface="Times New Roman" panose="02020603050405020304" pitchFamily="18" charset="0"/>
              </a:rPr>
              <a:t>«ФИЗКУЛЬТМИНУТКИ, КАК ОДНА ИЗ ФОРМ РАБОТЫ ПО ЗДОРОВЬЕСБЕРЕЖЕНИЮ ВОСПИТАННИКОВ В ДОШКОЛЬНОМ ОБРАЗОВАТЕЛЬНОМ УЧРЕЖДЕНИИ</a:t>
            </a:r>
            <a:r>
              <a:rPr lang="ru-RU" b="1" dirty="0" smtClean="0">
                <a:latin typeface="Times New Roman" panose="02020603050405020304" pitchFamily="18" charset="0"/>
                <a:cs typeface="Times New Roman" panose="02020603050405020304" pitchFamily="18" charset="0"/>
              </a:rPr>
              <a:t>»</a:t>
            </a:r>
          </a:p>
          <a:p>
            <a:pPr algn="ctr"/>
            <a:endParaRPr lang="ru-RU"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6282588" y="4435587"/>
            <a:ext cx="2952328" cy="954107"/>
          </a:xfrm>
          <a:prstGeom prst="rect">
            <a:avLst/>
          </a:prstGeom>
          <a:noFill/>
        </p:spPr>
        <p:txBody>
          <a:bodyPr wrap="square" rtlCol="0">
            <a:spAutoFit/>
          </a:bodyPr>
          <a:lstStyle/>
          <a:p>
            <a:r>
              <a:rPr lang="ru-RU" sz="1400" b="1" dirty="0" smtClean="0">
                <a:latin typeface="Times New Roman" panose="02020603050405020304" pitchFamily="18" charset="0"/>
                <a:cs typeface="Times New Roman" panose="02020603050405020304" pitchFamily="18" charset="0"/>
              </a:rPr>
              <a:t>Подготовила:</a:t>
            </a:r>
          </a:p>
          <a:p>
            <a:r>
              <a:rPr lang="ru-RU" sz="1400" b="1" dirty="0" smtClean="0">
                <a:latin typeface="Times New Roman" panose="02020603050405020304" pitchFamily="18" charset="0"/>
                <a:cs typeface="Times New Roman" panose="02020603050405020304" pitchFamily="18" charset="0"/>
              </a:rPr>
              <a:t>воспитатель </a:t>
            </a:r>
          </a:p>
          <a:p>
            <a:r>
              <a:rPr lang="ru-RU" sz="1400" b="1" dirty="0" smtClean="0">
                <a:latin typeface="Times New Roman" panose="02020603050405020304" pitchFamily="18" charset="0"/>
                <a:cs typeface="Times New Roman" panose="02020603050405020304" pitchFamily="18" charset="0"/>
              </a:rPr>
              <a:t>1 квалификационной культуры</a:t>
            </a:r>
          </a:p>
          <a:p>
            <a:r>
              <a:rPr lang="ru-RU" sz="1400" b="1" dirty="0" smtClean="0">
                <a:latin typeface="Times New Roman" panose="02020603050405020304" pitchFamily="18" charset="0"/>
                <a:cs typeface="Times New Roman" panose="02020603050405020304" pitchFamily="18" charset="0"/>
              </a:rPr>
              <a:t>Осипова </a:t>
            </a:r>
            <a:r>
              <a:rPr lang="ru-RU" sz="1400" b="1" dirty="0">
                <a:latin typeface="Times New Roman" panose="02020603050405020304" pitchFamily="18" charset="0"/>
                <a:cs typeface="Times New Roman" panose="02020603050405020304" pitchFamily="18" charset="0"/>
              </a:rPr>
              <a:t>Е</a:t>
            </a:r>
            <a:r>
              <a:rPr lang="ru-RU" sz="1400" b="1" dirty="0" smtClean="0">
                <a:latin typeface="Times New Roman" panose="02020603050405020304" pitchFamily="18" charset="0"/>
                <a:cs typeface="Times New Roman" panose="02020603050405020304" pitchFamily="18" charset="0"/>
              </a:rPr>
              <a:t>лена Анатольевна</a:t>
            </a:r>
            <a:endParaRPr lang="ru-RU" sz="1400"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36917" y="6451919"/>
            <a:ext cx="3168352" cy="307777"/>
          </a:xfrm>
          <a:prstGeom prst="rect">
            <a:avLst/>
          </a:prstGeom>
          <a:noFill/>
        </p:spPr>
        <p:txBody>
          <a:bodyPr wrap="square" rtlCol="0">
            <a:spAutoFit/>
          </a:bodyPr>
          <a:lstStyle/>
          <a:p>
            <a:pPr algn="ctr"/>
            <a:r>
              <a:rPr lang="ru-RU" sz="1400" dirty="0" smtClean="0">
                <a:latin typeface="Times New Roman" panose="02020603050405020304" pitchFamily="18" charset="0"/>
                <a:cs typeface="Times New Roman" panose="02020603050405020304" pitchFamily="18" charset="0"/>
              </a:rPr>
              <a:t>Февраль 2018 г.</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917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5656"/>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475201715"/>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54628" y="1228121"/>
            <a:ext cx="9038898" cy="4216539"/>
          </a:xfrm>
          <a:prstGeom prst="rect">
            <a:avLst/>
          </a:prstGeom>
          <a:noFill/>
        </p:spPr>
        <p:txBody>
          <a:bodyPr wrap="square" rtlCol="0">
            <a:spAutoFit/>
          </a:bodyPr>
          <a:lstStyle/>
          <a:p>
            <a:pPr algn="ctr"/>
            <a:r>
              <a:rPr lang="ru-RU" sz="1600" b="1" u="sng" dirty="0">
                <a:solidFill>
                  <a:srgbClr val="FF0000"/>
                </a:solidFill>
                <a:latin typeface="Times New Roman" panose="02020603050405020304" pitchFamily="18" charset="0"/>
                <a:cs typeface="Times New Roman" panose="02020603050405020304" pitchFamily="18" charset="0"/>
              </a:rPr>
              <a:t>«Если весело живется, делай так»</a:t>
            </a: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(шаги на месте)</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(Поднимание рук через стороны, 2 хлопка над головой.)</a:t>
            </a:r>
            <a:r>
              <a:rPr lang="ru-RU" sz="1400" dirty="0">
                <a:latin typeface="Times New Roman" panose="02020603050405020304" pitchFamily="18" charset="0"/>
                <a:cs typeface="Times New Roman" panose="02020603050405020304" pitchFamily="18" charset="0"/>
              </a:rPr>
              <a:t> - </a:t>
            </a:r>
            <a:r>
              <a:rPr lang="ru-RU" sz="1400" b="1" dirty="0">
                <a:latin typeface="Times New Roman" panose="02020603050405020304" pitchFamily="18" charset="0"/>
                <a:cs typeface="Times New Roman" panose="02020603050405020304" pitchFamily="18" charset="0"/>
              </a:rPr>
              <a:t>2 раза</a:t>
            </a:r>
          </a:p>
          <a:p>
            <a:pPr algn="ctr"/>
            <a:r>
              <a:rPr lang="ru-RU" sz="1400" b="1" dirty="0">
                <a:latin typeface="Times New Roman" panose="02020603050405020304" pitchFamily="18" charset="0"/>
                <a:cs typeface="Times New Roman" panose="02020603050405020304" pitchFamily="18" charset="0"/>
              </a:rPr>
              <a:t>Если весело живется, мы друг другу улыбнемся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(Руки на пояс, повороты в стороны.)</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(шаги на месте)</a:t>
            </a:r>
            <a:r>
              <a:rPr lang="ru-RU" sz="1400" dirty="0">
                <a:latin typeface="Times New Roman" panose="02020603050405020304" pitchFamily="18" charset="0"/>
                <a:cs typeface="Times New Roman" panose="02020603050405020304" pitchFamily="18" charset="0"/>
              </a:rPr>
              <a:t> делай так, </a:t>
            </a:r>
            <a:r>
              <a:rPr lang="ru-RU" sz="1400" i="1" dirty="0">
                <a:latin typeface="Times New Roman" panose="02020603050405020304" pitchFamily="18" charset="0"/>
                <a:cs typeface="Times New Roman" panose="02020603050405020304" pitchFamily="18" charset="0"/>
              </a:rPr>
              <a:t>(Поднимание рук через стороны, хлопок над головой.)</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(наклон в сторону)</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 </a:t>
            </a:r>
            <a:r>
              <a:rPr lang="ru-RU" sz="1400" i="1" dirty="0">
                <a:latin typeface="Times New Roman" panose="02020603050405020304" pitchFamily="18" charset="0"/>
                <a:cs typeface="Times New Roman" panose="02020603050405020304" pitchFamily="18" charset="0"/>
              </a:rPr>
              <a:t>(Поднимание и опускание плеч.)</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(наклон в другую сторону)</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(Поднимание и опускание плеч.)</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(наклон в одну сторону)</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мы друг другу улыбнемся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(Поднимание и опускание плеч.)</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(наклон в другую сторону)</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 </a:t>
            </a:r>
            <a:r>
              <a:rPr lang="ru-RU" sz="1400" dirty="0">
                <a:latin typeface="Times New Roman" panose="02020603050405020304" pitchFamily="18" charset="0"/>
                <a:cs typeface="Times New Roman" panose="02020603050405020304" pitchFamily="18" charset="0"/>
              </a:rPr>
              <a:t>(Поднимание и опускание плеч,</a:t>
            </a:r>
          </a:p>
          <a:p>
            <a:pPr algn="ctr"/>
            <a:r>
              <a:rPr lang="ru-RU" sz="1400" b="1" dirty="0">
                <a:latin typeface="Times New Roman" panose="02020603050405020304" pitchFamily="18" charset="0"/>
                <a:cs typeface="Times New Roman" panose="02020603050405020304" pitchFamily="18" charset="0"/>
              </a:rPr>
              <a:t>Если весело живется, </a:t>
            </a:r>
            <a:r>
              <a:rPr lang="ru-RU" sz="1400" dirty="0">
                <a:latin typeface="Times New Roman" panose="02020603050405020304" pitchFamily="18" charset="0"/>
                <a:cs typeface="Times New Roman" panose="02020603050405020304" pitchFamily="18" charset="0"/>
              </a:rPr>
              <a:t>(присед, </a:t>
            </a:r>
            <a:r>
              <a:rPr lang="ru-RU" sz="1400" b="1" dirty="0">
                <a:latin typeface="Times New Roman" panose="02020603050405020304" pitchFamily="18" charset="0"/>
                <a:cs typeface="Times New Roman" panose="02020603050405020304" pitchFamily="18" charset="0"/>
              </a:rPr>
              <a:t>делай так</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(упор согнувшись, выпрямиться, два хлопка по коленям)</a:t>
            </a:r>
            <a:r>
              <a:rPr lang="ru-RU" sz="1400" dirty="0">
                <a:latin typeface="Times New Roman" panose="02020603050405020304" pitchFamily="18" charset="0"/>
                <a:cs typeface="Times New Roman" panose="02020603050405020304" pitchFamily="18" charset="0"/>
              </a:rPr>
              <a:t> - 2 раза;</a:t>
            </a: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(присед)</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мы друг другу улыбнемся,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(упор согнувшись, выпрямиться, два хлопка по коленям)</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(присед)</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 </a:t>
            </a:r>
            <a:r>
              <a:rPr lang="ru-RU" sz="1400" i="1" dirty="0">
                <a:latin typeface="Times New Roman" panose="02020603050405020304" pitchFamily="18" charset="0"/>
                <a:cs typeface="Times New Roman" panose="02020603050405020304" pitchFamily="18" charset="0"/>
              </a:rPr>
              <a:t>(упор согнувшись, выпрямиться, два хлопка по коленям)</a:t>
            </a:r>
            <a:r>
              <a:rPr lang="ru-RU" sz="1400" dirty="0">
                <a:latin typeface="Times New Roman" panose="02020603050405020304" pitchFamily="18" charset="0"/>
                <a:cs typeface="Times New Roman" panose="02020603050405020304" pitchFamily="18" charset="0"/>
              </a:rPr>
              <a:t>;</a:t>
            </a:r>
          </a:p>
          <a:p>
            <a:pPr algn="ctr"/>
            <a:r>
              <a:rPr lang="ru-RU" sz="1400" b="1" dirty="0">
                <a:latin typeface="Times New Roman" panose="02020603050405020304" pitchFamily="18" charset="0"/>
                <a:cs typeface="Times New Roman" panose="02020603050405020304" pitchFamily="18" charset="0"/>
              </a:rPr>
              <a:t>Если весело живется, </a:t>
            </a:r>
            <a:r>
              <a:rPr lang="ru-RU" sz="1400" i="1" dirty="0">
                <a:latin typeface="Times New Roman" panose="02020603050405020304" pitchFamily="18" charset="0"/>
                <a:cs typeface="Times New Roman" panose="02020603050405020304" pitchFamily="18" charset="0"/>
              </a:rPr>
              <a:t>(шаги на месте)</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 </a:t>
            </a:r>
            <a:r>
              <a:rPr lang="ru-RU" sz="1400" dirty="0">
                <a:latin typeface="Times New Roman" panose="02020603050405020304" pitchFamily="18" charset="0"/>
                <a:cs typeface="Times New Roman" panose="02020603050405020304" pitchFamily="18" charset="0"/>
              </a:rPr>
              <a:t>(Поднимание рук через стороны, 2 хлопка над головой, поднимание и опускание плеч 2 раза, хлопки по коленям.) – 2 раза;</a:t>
            </a:r>
          </a:p>
          <a:p>
            <a:pPr algn="ctr"/>
            <a:r>
              <a:rPr lang="ru-RU" sz="1400" b="1" dirty="0">
                <a:latin typeface="Times New Roman" panose="02020603050405020304" pitchFamily="18" charset="0"/>
                <a:cs typeface="Times New Roman" panose="02020603050405020304" pitchFamily="18" charset="0"/>
              </a:rPr>
              <a:t>Если весело живется, </a:t>
            </a:r>
            <a:r>
              <a:rPr lang="ru-RU" sz="1400" i="1" dirty="0">
                <a:latin typeface="Times New Roman" panose="02020603050405020304" pitchFamily="18" charset="0"/>
                <a:cs typeface="Times New Roman" panose="02020603050405020304" pitchFamily="18" charset="0"/>
              </a:rPr>
              <a:t>(Руки на пояс, </a:t>
            </a:r>
            <a:r>
              <a:rPr lang="ru-RU" sz="1400" i="1" dirty="0" err="1">
                <a:latin typeface="Times New Roman" panose="02020603050405020304" pitchFamily="18" charset="0"/>
                <a:cs typeface="Times New Roman" panose="02020603050405020304" pitchFamily="18" charset="0"/>
              </a:rPr>
              <a:t>полуприсед</a:t>
            </a:r>
            <a:r>
              <a:rPr lang="ru-RU" sz="1400" i="1" dirty="0">
                <a:latin typeface="Times New Roman" panose="02020603050405020304" pitchFamily="18" charset="0"/>
                <a:cs typeface="Times New Roman" panose="02020603050405020304" pitchFamily="18" charset="0"/>
              </a:rPr>
              <a:t> с поворотом в одну сторону.)</a:t>
            </a:r>
            <a:r>
              <a:rPr lang="ru-RU" sz="1400" b="1" dirty="0">
                <a:latin typeface="Times New Roman" panose="02020603050405020304" pitchFamily="18" charset="0"/>
                <a:cs typeface="Times New Roman" panose="02020603050405020304" pitchFamily="18" charset="0"/>
              </a:rPr>
              <a:t> мы друг другу улыбнемся</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(Руки на пояс, </a:t>
            </a:r>
            <a:r>
              <a:rPr lang="ru-RU" sz="1400" i="1" dirty="0" err="1">
                <a:latin typeface="Times New Roman" panose="02020603050405020304" pitchFamily="18" charset="0"/>
                <a:cs typeface="Times New Roman" panose="02020603050405020304" pitchFamily="18" charset="0"/>
              </a:rPr>
              <a:t>полуприсед</a:t>
            </a:r>
            <a:r>
              <a:rPr lang="ru-RU" sz="1400" i="1" dirty="0">
                <a:latin typeface="Times New Roman" panose="02020603050405020304" pitchFamily="18" charset="0"/>
                <a:cs typeface="Times New Roman" panose="02020603050405020304" pitchFamily="18" charset="0"/>
              </a:rPr>
              <a:t> с поворотом в другую сторону.)</a:t>
            </a:r>
            <a:endParaRPr lang="ru-RU" sz="1400" dirty="0">
              <a:latin typeface="Times New Roman" panose="02020603050405020304" pitchFamily="18" charset="0"/>
              <a:cs typeface="Times New Roman" panose="02020603050405020304" pitchFamily="18" charset="0"/>
            </a:endParaRPr>
          </a:p>
          <a:p>
            <a:pPr algn="ctr"/>
            <a:r>
              <a:rPr lang="ru-RU" sz="1400" b="1" dirty="0">
                <a:latin typeface="Times New Roman" panose="02020603050405020304" pitchFamily="18" charset="0"/>
                <a:cs typeface="Times New Roman" panose="02020603050405020304" pitchFamily="18" charset="0"/>
              </a:rPr>
              <a:t>Если весело живется, </a:t>
            </a:r>
            <a:r>
              <a:rPr lang="ru-RU" sz="1400" i="1" dirty="0">
                <a:latin typeface="Times New Roman" panose="02020603050405020304" pitchFamily="18" charset="0"/>
                <a:cs typeface="Times New Roman" panose="02020603050405020304" pitchFamily="18" charset="0"/>
              </a:rPr>
              <a:t>(шаги на месте)</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делай так, </a:t>
            </a:r>
            <a:r>
              <a:rPr lang="ru-RU" sz="1400" dirty="0">
                <a:latin typeface="Times New Roman" panose="02020603050405020304" pitchFamily="18" charset="0"/>
                <a:cs typeface="Times New Roman" panose="02020603050405020304" pitchFamily="18" charset="0"/>
              </a:rPr>
              <a:t>(Поднимание рук через стороны, 2 хлопка над головой, поднимание и опускание плеч, хлопки по коленям.)</a:t>
            </a:r>
          </a:p>
          <a:p>
            <a:pPr algn="ctr"/>
            <a:r>
              <a:rPr lang="ru-RU" sz="1400" dirty="0">
                <a:latin typeface="Times New Roman" panose="02020603050405020304" pitchFamily="18" charset="0"/>
                <a:cs typeface="Times New Roman" panose="02020603050405020304" pitchFamily="18" charset="0"/>
              </a:rPr>
              <a:t>В форме выполнения движений под текст стихотворения.</a:t>
            </a:r>
          </a:p>
        </p:txBody>
      </p:sp>
      <p:sp>
        <p:nvSpPr>
          <p:cNvPr id="15" name="Прямоугольник 14"/>
          <p:cNvSpPr/>
          <p:nvPr/>
        </p:nvSpPr>
        <p:spPr>
          <a:xfrm>
            <a:off x="105101" y="231282"/>
            <a:ext cx="8988425" cy="830997"/>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В ФОРМЕ  ТАНЦЕВАЛЬНЫХ ДВИЖЕНИЙ</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61584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2908935808"/>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Прямоугольник 14"/>
          <p:cNvSpPr/>
          <p:nvPr/>
        </p:nvSpPr>
        <p:spPr>
          <a:xfrm>
            <a:off x="105102" y="7937"/>
            <a:ext cx="8988425" cy="830997"/>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В ФОРМЕ  ДИДАКТИЧЕСКОЙ  ИГРЫ С ДВИЖЕНИЯМИ</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189218" y="838934"/>
            <a:ext cx="9577064" cy="5047536"/>
          </a:xfrm>
          <a:prstGeom prst="rect">
            <a:avLst/>
          </a:prstGeom>
        </p:spPr>
        <p:txBody>
          <a:bodyPr wrap="square">
            <a:spAutoFit/>
          </a:bodyPr>
          <a:lstStyle/>
          <a:p>
            <a:pPr algn="ctr"/>
            <a:r>
              <a:rPr lang="ru-RU" b="1" i="1" u="sng" dirty="0">
                <a:latin typeface="Times New Roman" panose="02020603050405020304" pitchFamily="18" charset="0"/>
                <a:cs typeface="Times New Roman" panose="02020603050405020304" pitchFamily="18" charset="0"/>
              </a:rPr>
              <a:t>(Математическая игра со зрительными ориентирами.)</a:t>
            </a:r>
            <a:r>
              <a:rPr lang="ru-RU" b="1" u="sng" dirty="0">
                <a:latin typeface="Times New Roman" panose="02020603050405020304" pitchFamily="18" charset="0"/>
                <a:cs typeface="Times New Roman" panose="02020603050405020304" pitchFamily="18" charset="0"/>
              </a:rPr>
              <a:t> </a:t>
            </a:r>
            <a:endParaRPr lang="ru-RU" b="1" u="sng" dirty="0" smtClean="0">
              <a:latin typeface="Times New Roman" panose="02020603050405020304" pitchFamily="18" charset="0"/>
              <a:cs typeface="Times New Roman" panose="02020603050405020304" pitchFamily="18" charset="0"/>
            </a:endParaRPr>
          </a:p>
          <a:p>
            <a:pPr algn="ctr"/>
            <a:r>
              <a:rPr lang="ru-RU" sz="1600" dirty="0" smtClean="0">
                <a:latin typeface="Times New Roman" panose="02020603050405020304" pitchFamily="18" charset="0"/>
                <a:cs typeface="Times New Roman" panose="02020603050405020304" pitchFamily="18" charset="0"/>
              </a:rPr>
              <a:t>Текст </a:t>
            </a:r>
            <a:r>
              <a:rPr lang="ru-RU" sz="1600" dirty="0">
                <a:latin typeface="Times New Roman" panose="02020603050405020304" pitchFamily="18" charset="0"/>
                <a:cs typeface="Times New Roman" panose="02020603050405020304" pitchFamily="18" charset="0"/>
              </a:rPr>
              <a:t>произносится до начала выполнения упражнений.</a:t>
            </a:r>
          </a:p>
          <a:p>
            <a:pPr algn="ctr"/>
            <a:r>
              <a:rPr lang="ru-RU" sz="1600" b="1" dirty="0" smtClean="0">
                <a:latin typeface="Times New Roman" panose="02020603050405020304" pitchFamily="18" charset="0"/>
                <a:cs typeface="Times New Roman" panose="02020603050405020304" pitchFamily="18" charset="0"/>
              </a:rPr>
              <a:t>До </a:t>
            </a:r>
            <a:r>
              <a:rPr lang="ru-RU" sz="1600" b="1" dirty="0">
                <a:latin typeface="Times New Roman" panose="02020603050405020304" pitchFamily="18" charset="0"/>
                <a:cs typeface="Times New Roman" panose="02020603050405020304" pitchFamily="18" charset="0"/>
              </a:rPr>
              <a:t>пяти считаем, гири выжимаем</a:t>
            </a:r>
            <a:r>
              <a:rPr lang="ru-RU" sz="1600" b="1" dirty="0" smtClean="0">
                <a:latin typeface="Times New Roman" panose="02020603050405020304" pitchFamily="18" charset="0"/>
                <a:cs typeface="Times New Roman" panose="02020603050405020304" pitchFamily="18" charset="0"/>
              </a:rPr>
              <a:t>,</a:t>
            </a:r>
          </a:p>
          <a:p>
            <a:pPr algn="ctr"/>
            <a:r>
              <a:rPr lang="ru-RU" sz="1600" b="1" dirty="0" smtClean="0">
                <a:latin typeface="Times New Roman" panose="02020603050405020304" pitchFamily="18" charset="0"/>
                <a:cs typeface="Times New Roman" panose="02020603050405020304" pitchFamily="18" charset="0"/>
              </a:rPr>
              <a:t> </a:t>
            </a:r>
            <a:r>
              <a:rPr lang="ru-RU" sz="1600" i="1" u="sng" dirty="0">
                <a:latin typeface="Times New Roman" panose="02020603050405020304" pitchFamily="18" charset="0"/>
                <a:cs typeface="Times New Roman" panose="02020603050405020304" pitchFamily="18" charset="0"/>
              </a:rPr>
              <a:t>(И. п. - стоя, ноги слегка расставлены, руки поднять медленно вверх - в стороны, </a:t>
            </a:r>
            <a:endParaRPr lang="ru-RU" sz="1600" i="1" u="sng" dirty="0" smtClean="0">
              <a:latin typeface="Times New Roman" panose="02020603050405020304" pitchFamily="18" charset="0"/>
              <a:cs typeface="Times New Roman" panose="02020603050405020304" pitchFamily="18" charset="0"/>
            </a:endParaRPr>
          </a:p>
          <a:p>
            <a:pPr algn="ctr"/>
            <a:r>
              <a:rPr lang="ru-RU" sz="1600" i="1" u="sng" dirty="0" smtClean="0">
                <a:latin typeface="Times New Roman" panose="02020603050405020304" pitchFamily="18" charset="0"/>
                <a:cs typeface="Times New Roman" panose="02020603050405020304" pitchFamily="18" charset="0"/>
              </a:rPr>
              <a:t>пальцы </a:t>
            </a:r>
            <a:r>
              <a:rPr lang="ru-RU" sz="1600" i="1" u="sng" dirty="0">
                <a:latin typeface="Times New Roman" panose="02020603050405020304" pitchFamily="18" charset="0"/>
                <a:cs typeface="Times New Roman" panose="02020603050405020304" pitchFamily="18" charset="0"/>
              </a:rPr>
              <a:t>сжаты в кулак, 4-5 раз.)</a:t>
            </a:r>
          </a:p>
          <a:p>
            <a:pPr algn="ctr"/>
            <a:r>
              <a:rPr lang="ru-RU" sz="1600" b="1" dirty="0">
                <a:latin typeface="Times New Roman" panose="02020603050405020304" pitchFamily="18" charset="0"/>
                <a:cs typeface="Times New Roman" panose="02020603050405020304" pitchFamily="18" charset="0"/>
              </a:rPr>
              <a:t>Сколько точек будет в круге,</a:t>
            </a:r>
          </a:p>
          <a:p>
            <a:pPr algn="ctr"/>
            <a:r>
              <a:rPr lang="ru-RU" sz="1600" b="1" dirty="0">
                <a:latin typeface="Times New Roman" panose="02020603050405020304" pitchFamily="18" charset="0"/>
                <a:cs typeface="Times New Roman" panose="02020603050405020304" pitchFamily="18" charset="0"/>
              </a:rPr>
              <a:t>Столько раз поднимем руки </a:t>
            </a:r>
            <a:endParaRPr lang="ru-RU" sz="1600" b="1" dirty="0" smtClean="0">
              <a:latin typeface="Times New Roman" panose="02020603050405020304" pitchFamily="18" charset="0"/>
              <a:cs typeface="Times New Roman" panose="02020603050405020304" pitchFamily="18" charset="0"/>
            </a:endParaRPr>
          </a:p>
          <a:p>
            <a:pPr algn="ctr"/>
            <a:r>
              <a:rPr lang="ru-RU" sz="1600" i="1" u="sng" dirty="0" smtClean="0">
                <a:latin typeface="Times New Roman" panose="02020603050405020304" pitchFamily="18" charset="0"/>
                <a:cs typeface="Times New Roman" panose="02020603050405020304" pitchFamily="18" charset="0"/>
              </a:rPr>
              <a:t>(</a:t>
            </a:r>
            <a:r>
              <a:rPr lang="ru-RU" sz="1600" i="1" u="sng" dirty="0">
                <a:latin typeface="Times New Roman" panose="02020603050405020304" pitchFamily="18" charset="0"/>
                <a:cs typeface="Times New Roman" panose="02020603050405020304" pitchFamily="18" charset="0"/>
              </a:rPr>
              <a:t>На доске - круг с точками, взрослый указывает на них, а дети считают, сколько раз надо поднять руки.)</a:t>
            </a:r>
          </a:p>
          <a:p>
            <a:pPr algn="ctr"/>
            <a:r>
              <a:rPr lang="ru-RU" sz="1600" b="1" dirty="0">
                <a:latin typeface="Times New Roman" panose="02020603050405020304" pitchFamily="18" charset="0"/>
                <a:cs typeface="Times New Roman" panose="02020603050405020304" pitchFamily="18" charset="0"/>
              </a:rPr>
              <a:t>Сколько раз ударю в бубен,</a:t>
            </a:r>
          </a:p>
          <a:p>
            <a:pPr algn="ctr"/>
            <a:r>
              <a:rPr lang="ru-RU" sz="1600" b="1" dirty="0">
                <a:latin typeface="Times New Roman" panose="02020603050405020304" pitchFamily="18" charset="0"/>
                <a:cs typeface="Times New Roman" panose="02020603050405020304" pitchFamily="18" charset="0"/>
              </a:rPr>
              <a:t>Столько раз дрова разрубим </a:t>
            </a:r>
            <a:endParaRPr lang="ru-RU" sz="1600" b="1" dirty="0" smtClean="0">
              <a:latin typeface="Times New Roman" panose="02020603050405020304" pitchFamily="18" charset="0"/>
              <a:cs typeface="Times New Roman" panose="02020603050405020304" pitchFamily="18" charset="0"/>
            </a:endParaRPr>
          </a:p>
          <a:p>
            <a:pPr algn="ctr"/>
            <a:r>
              <a:rPr lang="ru-RU" sz="1600" i="1" u="sng" dirty="0" smtClean="0">
                <a:latin typeface="Times New Roman" panose="02020603050405020304" pitchFamily="18" charset="0"/>
                <a:cs typeface="Times New Roman" panose="02020603050405020304" pitchFamily="18" charset="0"/>
              </a:rPr>
              <a:t>(</a:t>
            </a:r>
            <a:r>
              <a:rPr lang="ru-RU" sz="1600" i="1" u="sng" dirty="0">
                <a:latin typeface="Times New Roman" panose="02020603050405020304" pitchFamily="18" charset="0"/>
                <a:cs typeface="Times New Roman" panose="02020603050405020304" pitchFamily="18" charset="0"/>
              </a:rPr>
              <a:t>И. п. - стоя, ноги на ширине плеч, руки в замок вверх, резкие наклоны вперед – вниз.)</a:t>
            </a:r>
          </a:p>
          <a:p>
            <a:pPr algn="ctr"/>
            <a:r>
              <a:rPr lang="ru-RU" sz="1600" b="1" dirty="0">
                <a:latin typeface="Times New Roman" panose="02020603050405020304" pitchFamily="18" charset="0"/>
                <a:cs typeface="Times New Roman" panose="02020603050405020304" pitchFamily="18" charset="0"/>
              </a:rPr>
              <a:t>Сколько елочек зеленых,</a:t>
            </a:r>
          </a:p>
          <a:p>
            <a:pPr algn="ctr"/>
            <a:r>
              <a:rPr lang="ru-RU" sz="1600" b="1" dirty="0">
                <a:latin typeface="Times New Roman" panose="02020603050405020304" pitchFamily="18" charset="0"/>
                <a:cs typeface="Times New Roman" panose="02020603050405020304" pitchFamily="18" charset="0"/>
              </a:rPr>
              <a:t>Столько выполним наклонов, </a:t>
            </a:r>
            <a:endParaRPr lang="ru-RU" sz="1600" b="1" dirty="0" smtClean="0">
              <a:latin typeface="Times New Roman" panose="02020603050405020304" pitchFamily="18" charset="0"/>
              <a:cs typeface="Times New Roman" panose="02020603050405020304" pitchFamily="18" charset="0"/>
            </a:endParaRPr>
          </a:p>
          <a:p>
            <a:pPr algn="ctr"/>
            <a:r>
              <a:rPr lang="ru-RU" sz="1600" i="1" u="sng" dirty="0" smtClean="0">
                <a:latin typeface="Times New Roman" panose="02020603050405020304" pitchFamily="18" charset="0"/>
                <a:cs typeface="Times New Roman" panose="02020603050405020304" pitchFamily="18" charset="0"/>
              </a:rPr>
              <a:t>(</a:t>
            </a:r>
            <a:r>
              <a:rPr lang="ru-RU" sz="1600" i="1" u="sng" dirty="0">
                <a:latin typeface="Times New Roman" panose="02020603050405020304" pitchFamily="18" charset="0"/>
                <a:cs typeface="Times New Roman" panose="02020603050405020304" pitchFamily="18" charset="0"/>
              </a:rPr>
              <a:t>И. п. - стоя, ноги врозь, руки на поясе; наклоны в стороны.)</a:t>
            </a:r>
            <a:endParaRPr lang="ru-RU" sz="1600" u="sng" dirty="0">
              <a:latin typeface="Times New Roman" panose="02020603050405020304" pitchFamily="18" charset="0"/>
              <a:cs typeface="Times New Roman" panose="02020603050405020304" pitchFamily="18" charset="0"/>
            </a:endParaRPr>
          </a:p>
          <a:p>
            <a:pPr algn="ctr"/>
            <a:r>
              <a:rPr lang="ru-RU" sz="1600" b="1" dirty="0">
                <a:latin typeface="Times New Roman" panose="02020603050405020304" pitchFamily="18" charset="0"/>
                <a:cs typeface="Times New Roman" panose="02020603050405020304" pitchFamily="18" charset="0"/>
              </a:rPr>
              <a:t>Приседаем столько раз,</a:t>
            </a:r>
          </a:p>
          <a:p>
            <a:pPr algn="ctr"/>
            <a:r>
              <a:rPr lang="ru-RU" sz="1600" b="1" dirty="0">
                <a:latin typeface="Times New Roman" panose="02020603050405020304" pitchFamily="18" charset="0"/>
                <a:cs typeface="Times New Roman" panose="02020603050405020304" pitchFamily="18" charset="0"/>
              </a:rPr>
              <a:t>Сколько бабочек у нас </a:t>
            </a:r>
            <a:endParaRPr lang="ru-RU" sz="1600" b="1" dirty="0" smtClean="0">
              <a:latin typeface="Times New Roman" panose="02020603050405020304" pitchFamily="18" charset="0"/>
              <a:cs typeface="Times New Roman" panose="02020603050405020304" pitchFamily="18" charset="0"/>
            </a:endParaRPr>
          </a:p>
          <a:p>
            <a:pPr algn="ctr"/>
            <a:r>
              <a:rPr lang="ru-RU" sz="1600" i="1" dirty="0" smtClean="0">
                <a:latin typeface="Times New Roman" panose="02020603050405020304" pitchFamily="18" charset="0"/>
                <a:cs typeface="Times New Roman" panose="02020603050405020304" pitchFamily="18" charset="0"/>
              </a:rPr>
              <a:t>(</a:t>
            </a:r>
            <a:r>
              <a:rPr lang="ru-RU" sz="1600" i="1" dirty="0">
                <a:latin typeface="Times New Roman" panose="02020603050405020304" pitchFamily="18" charset="0"/>
                <a:cs typeface="Times New Roman" panose="02020603050405020304" pitchFamily="18" charset="0"/>
              </a:rPr>
              <a:t>И. п. - стоя, ноги слегка </a:t>
            </a:r>
            <a:r>
              <a:rPr lang="ru-RU" sz="1600" i="1" dirty="0" err="1">
                <a:latin typeface="Times New Roman" panose="02020603050405020304" pitchFamily="18" charset="0"/>
                <a:cs typeface="Times New Roman" panose="02020603050405020304" pitchFamily="18" charset="0"/>
              </a:rPr>
              <a:t>расставить;приседания</a:t>
            </a:r>
            <a:r>
              <a:rPr lang="ru-RU" sz="1600" i="1" dirty="0">
                <a:latin typeface="Times New Roman" panose="02020603050405020304" pitchFamily="18" charset="0"/>
                <a:cs typeface="Times New Roman" panose="02020603050405020304" pitchFamily="18" charset="0"/>
              </a:rPr>
              <a:t>, руки вперед.)</a:t>
            </a:r>
            <a:endParaRPr lang="ru-RU" sz="1600" dirty="0">
              <a:latin typeface="Times New Roman" panose="02020603050405020304" pitchFamily="18" charset="0"/>
              <a:cs typeface="Times New Roman" panose="02020603050405020304" pitchFamily="18" charset="0"/>
            </a:endParaRPr>
          </a:p>
          <a:p>
            <a:pPr algn="ctr"/>
            <a:r>
              <a:rPr lang="ru-RU" sz="1600" b="1" dirty="0">
                <a:latin typeface="Times New Roman" panose="02020603050405020304" pitchFamily="18" charset="0"/>
                <a:cs typeface="Times New Roman" panose="02020603050405020304" pitchFamily="18" charset="0"/>
              </a:rPr>
              <a:t>Сколько клеток до черты,</a:t>
            </a:r>
          </a:p>
          <a:p>
            <a:pPr algn="ctr"/>
            <a:r>
              <a:rPr lang="ru-RU" sz="1600" b="1" dirty="0">
                <a:latin typeface="Times New Roman" panose="02020603050405020304" pitchFamily="18" charset="0"/>
                <a:cs typeface="Times New Roman" panose="02020603050405020304" pitchFamily="18" charset="0"/>
              </a:rPr>
              <a:t>Столько раз подпрыгни ты </a:t>
            </a:r>
            <a:endParaRPr lang="ru-RU" sz="1600" b="1" dirty="0" smtClean="0">
              <a:latin typeface="Times New Roman" panose="02020603050405020304" pitchFamily="18" charset="0"/>
              <a:cs typeface="Times New Roman" panose="02020603050405020304" pitchFamily="18" charset="0"/>
            </a:endParaRPr>
          </a:p>
          <a:p>
            <a:pPr algn="ctr"/>
            <a:r>
              <a:rPr lang="ru-RU" sz="1600" i="1" u="sng" dirty="0" smtClean="0">
                <a:latin typeface="Times New Roman" panose="02020603050405020304" pitchFamily="18" charset="0"/>
                <a:cs typeface="Times New Roman" panose="02020603050405020304" pitchFamily="18" charset="0"/>
              </a:rPr>
              <a:t>(</a:t>
            </a:r>
            <a:r>
              <a:rPr lang="ru-RU" sz="1600" i="1" u="sng" dirty="0">
                <a:latin typeface="Times New Roman" panose="02020603050405020304" pitchFamily="18" charset="0"/>
                <a:cs typeface="Times New Roman" panose="02020603050405020304" pitchFamily="18" charset="0"/>
              </a:rPr>
              <a:t>На доске изображено 5 клеток, взрослый указывает на них, дети прыгают 5 ра</a:t>
            </a:r>
            <a:r>
              <a:rPr lang="ru-RU" sz="1600" i="1" u="sng" dirty="0"/>
              <a:t>з.)</a:t>
            </a:r>
          </a:p>
        </p:txBody>
      </p:sp>
    </p:spTree>
    <p:extLst>
      <p:ext uri="{BB962C8B-B14F-4D97-AF65-F5344CB8AC3E}">
        <p14:creationId xmlns:p14="http://schemas.microsoft.com/office/powerpoint/2010/main" val="2333134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2615430703"/>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Прямоугольник 14"/>
          <p:cNvSpPr/>
          <p:nvPr/>
        </p:nvSpPr>
        <p:spPr>
          <a:xfrm>
            <a:off x="105102" y="7937"/>
            <a:ext cx="8988425" cy="1200329"/>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В ФОРМЕ  ВЫПОЛНЕНИЯ ДВИЖЕНИЙ ПОД ТЕСТ СТИХОТВОРЕНИЯ</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765176" y="1552575"/>
            <a:ext cx="7839272" cy="3785652"/>
          </a:xfrm>
          <a:prstGeom prst="rect">
            <a:avLst/>
          </a:prstGeom>
        </p:spPr>
        <p:txBody>
          <a:bodyPr wrap="square">
            <a:spAutoFit/>
          </a:bodyPr>
          <a:lstStyle/>
          <a:p>
            <a:pPr algn="ctr"/>
            <a:r>
              <a:rPr lang="ru-RU" sz="2000" b="1" u="sng" dirty="0">
                <a:solidFill>
                  <a:srgbClr val="FF0000"/>
                </a:solidFill>
                <a:latin typeface="Times New Roman" panose="02020603050405020304" pitchFamily="18" charset="0"/>
                <a:cs typeface="Times New Roman" panose="02020603050405020304" pitchFamily="18" charset="0"/>
              </a:rPr>
              <a:t>«Три медведя»</a:t>
            </a:r>
          </a:p>
          <a:p>
            <a:r>
              <a:rPr lang="ru-RU" sz="2000" b="1" dirty="0">
                <a:latin typeface="Times New Roman" panose="02020603050405020304" pitchFamily="18" charset="0"/>
                <a:cs typeface="Times New Roman" panose="02020603050405020304" pitchFamily="18" charset="0"/>
              </a:rPr>
              <a:t>Произносится текст стихотворения и одновременно выполняются сопровождающие движения.</a:t>
            </a:r>
          </a:p>
          <a:p>
            <a:r>
              <a:rPr lang="ru-RU" sz="2000" b="1" dirty="0">
                <a:latin typeface="Times New Roman" panose="02020603050405020304" pitchFamily="18" charset="0"/>
                <a:cs typeface="Times New Roman" panose="02020603050405020304" pitchFamily="18" charset="0"/>
              </a:rPr>
              <a:t>Три медведя шли домой, </a:t>
            </a:r>
            <a:r>
              <a:rPr lang="ru-RU" sz="2000" u="sng" dirty="0">
                <a:latin typeface="Times New Roman" panose="02020603050405020304" pitchFamily="18" charset="0"/>
                <a:cs typeface="Times New Roman" panose="02020603050405020304" pitchFamily="18" charset="0"/>
              </a:rPr>
              <a:t>(Дети идут как медведи.)</a:t>
            </a:r>
          </a:p>
          <a:p>
            <a:r>
              <a:rPr lang="ru-RU" sz="2000" b="1" dirty="0">
                <a:latin typeface="Times New Roman" panose="02020603050405020304" pitchFamily="18" charset="0"/>
                <a:cs typeface="Times New Roman" panose="02020603050405020304" pitchFamily="18" charset="0"/>
              </a:rPr>
              <a:t>Папа был большой-большой, </a:t>
            </a:r>
            <a:r>
              <a:rPr lang="ru-RU" sz="2000" i="1" u="sng" dirty="0">
                <a:latin typeface="Times New Roman" panose="02020603050405020304" pitchFamily="18" charset="0"/>
                <a:cs typeface="Times New Roman" panose="02020603050405020304" pitchFamily="18" charset="0"/>
              </a:rPr>
              <a:t>(Поднимают руки вверх.)</a:t>
            </a:r>
          </a:p>
          <a:p>
            <a:r>
              <a:rPr lang="ru-RU" sz="2000" b="1" dirty="0">
                <a:latin typeface="Times New Roman" panose="02020603050405020304" pitchFamily="18" charset="0"/>
                <a:cs typeface="Times New Roman" panose="02020603050405020304" pitchFamily="18" charset="0"/>
              </a:rPr>
              <a:t>Мама с ним - поменьше ростом, </a:t>
            </a:r>
            <a:r>
              <a:rPr lang="ru-RU" sz="2000" i="1" u="sng" dirty="0">
                <a:latin typeface="Times New Roman" panose="02020603050405020304" pitchFamily="18" charset="0"/>
                <a:cs typeface="Times New Roman" panose="02020603050405020304" pitchFamily="18" charset="0"/>
              </a:rPr>
              <a:t>(Руки на уровне груди вытянуты вперед.)</a:t>
            </a:r>
          </a:p>
          <a:p>
            <a:r>
              <a:rPr lang="ru-RU" sz="2000" b="1" dirty="0">
                <a:latin typeface="Times New Roman" panose="02020603050405020304" pitchFamily="18" charset="0"/>
                <a:cs typeface="Times New Roman" panose="02020603050405020304" pitchFamily="18" charset="0"/>
              </a:rPr>
              <a:t>А сыночек просто крошка, </a:t>
            </a:r>
            <a:r>
              <a:rPr lang="ru-RU" sz="2000" i="1" u="sng" dirty="0">
                <a:latin typeface="Times New Roman" panose="02020603050405020304" pitchFamily="18" charset="0"/>
                <a:cs typeface="Times New Roman" panose="02020603050405020304" pitchFamily="18" charset="0"/>
              </a:rPr>
              <a:t>(Присед.)</a:t>
            </a:r>
          </a:p>
          <a:p>
            <a:r>
              <a:rPr lang="ru-RU" sz="2000" b="1" dirty="0">
                <a:latin typeface="Times New Roman" panose="02020603050405020304" pitchFamily="18" charset="0"/>
                <a:cs typeface="Times New Roman" panose="02020603050405020304" pitchFamily="18" charset="0"/>
              </a:rPr>
              <a:t>Очень маленький он был,</a:t>
            </a:r>
          </a:p>
          <a:p>
            <a:r>
              <a:rPr lang="ru-RU" sz="2000" b="1" dirty="0">
                <a:latin typeface="Times New Roman" panose="02020603050405020304" pitchFamily="18" charset="0"/>
                <a:cs typeface="Times New Roman" panose="02020603050405020304" pitchFamily="18" charset="0"/>
              </a:rPr>
              <a:t>С погремушками ходил, (</a:t>
            </a:r>
            <a:r>
              <a:rPr lang="ru-RU" sz="2000" i="1" u="sng" dirty="0">
                <a:latin typeface="Times New Roman" panose="02020603050405020304" pitchFamily="18" charset="0"/>
                <a:cs typeface="Times New Roman" panose="02020603050405020304" pitchFamily="18" charset="0"/>
              </a:rPr>
              <a:t>Встают и имитируют игру на погремушках, поднимают руки вверх и произносят слова: динь-динь-динь.)</a:t>
            </a:r>
            <a:r>
              <a:rPr lang="ru-RU" sz="2000" b="1" dirty="0">
                <a:latin typeface="Times New Roman" panose="02020603050405020304" pitchFamily="18" charset="0"/>
                <a:cs typeface="Times New Roman" panose="02020603050405020304" pitchFamily="18" charset="0"/>
              </a:rPr>
              <a:t> Повторить 3 раза.</a:t>
            </a:r>
          </a:p>
        </p:txBody>
      </p:sp>
    </p:spTree>
    <p:extLst>
      <p:ext uri="{BB962C8B-B14F-4D97-AF65-F5344CB8AC3E}">
        <p14:creationId xmlns:p14="http://schemas.microsoft.com/office/powerpoint/2010/main" val="1681324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3680867288"/>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Прямоугольник 14"/>
          <p:cNvSpPr/>
          <p:nvPr/>
        </p:nvSpPr>
        <p:spPr>
          <a:xfrm>
            <a:off x="105102" y="7937"/>
            <a:ext cx="8988425" cy="1200329"/>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В ФОРМЕ  ЛЮБОГО ДВИГАТЕЛЬНОГО </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ДЕЙСТВИЯ ИЛИ ЗАДАНИЯ</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307975" y="1340768"/>
            <a:ext cx="8656513" cy="4247317"/>
          </a:xfrm>
          <a:prstGeom prst="rect">
            <a:avLst/>
          </a:prstGeom>
        </p:spPr>
        <p:txBody>
          <a:bodyPr wrap="square">
            <a:spAutoFit/>
          </a:bodyPr>
          <a:lstStyle/>
          <a:p>
            <a:r>
              <a:rPr lang="ru-RU" b="1" dirty="0">
                <a:solidFill>
                  <a:srgbClr val="FF0000"/>
                </a:solidFill>
                <a:latin typeface="Times New Roman" panose="02020603050405020304" pitchFamily="18" charset="0"/>
                <a:cs typeface="Times New Roman" panose="02020603050405020304" pitchFamily="18" charset="0"/>
              </a:rPr>
              <a:t>Игра «Прикосновение»</a:t>
            </a:r>
            <a:r>
              <a:rPr lang="ru-RU" dirty="0"/>
              <a:t> </a:t>
            </a:r>
            <a:r>
              <a:rPr lang="ru-RU" dirty="0">
                <a:latin typeface="Times New Roman" panose="02020603050405020304" pitchFamily="18" charset="0"/>
                <a:cs typeface="Times New Roman" panose="02020603050405020304" pitchFamily="18" charset="0"/>
              </a:rPr>
              <a:t>(6-7 лет, длительность 2,5-3 минуты.</a:t>
            </a:r>
          </a:p>
          <a:p>
            <a:endParaRPr lang="ru-RU" u="sng" dirty="0" smtClean="0">
              <a:latin typeface="Times New Roman" panose="02020603050405020304" pitchFamily="18" charset="0"/>
              <a:cs typeface="Times New Roman" panose="02020603050405020304" pitchFamily="18" charset="0"/>
            </a:endParaRPr>
          </a:p>
          <a:p>
            <a:r>
              <a:rPr lang="ru-RU" b="1" u="sng" dirty="0" smtClean="0">
                <a:latin typeface="Times New Roman" panose="02020603050405020304" pitchFamily="18" charset="0"/>
                <a:cs typeface="Times New Roman" panose="02020603050405020304" pitchFamily="18" charset="0"/>
              </a:rPr>
              <a:t>Ход</a:t>
            </a:r>
            <a:r>
              <a:rPr lang="ru-RU" b="1"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Встаньте в общий круг. Посмотрите на себя. Кто может обнаружить у себя что-то такое, чего у него не было вчера.</a:t>
            </a:r>
          </a:p>
          <a:p>
            <a:pPr marL="285750" indent="-285750" algn="just">
              <a:buFontTx/>
              <a:buChar char="-"/>
            </a:pPr>
            <a:r>
              <a:rPr lang="ru-RU" dirty="0" smtClean="0">
                <a:latin typeface="Times New Roman" panose="02020603050405020304" pitchFamily="18" charset="0"/>
                <a:cs typeface="Times New Roman" panose="02020603050405020304" pitchFamily="18" charset="0"/>
              </a:rPr>
              <a:t>А </a:t>
            </a:r>
            <a:r>
              <a:rPr lang="ru-RU" dirty="0">
                <a:latin typeface="Times New Roman" panose="02020603050405020304" pitchFamily="18" charset="0"/>
                <a:cs typeface="Times New Roman" panose="02020603050405020304" pitchFamily="18" charset="0"/>
              </a:rPr>
              <a:t>теперь покажите, до чего вы можете дотянуться со своего места. До потолка можете? </a:t>
            </a:r>
            <a:r>
              <a:rPr lang="ru-RU" b="1" i="1" u="sng" dirty="0">
                <a:latin typeface="Times New Roman" panose="02020603050405020304" pitchFamily="18" charset="0"/>
                <a:cs typeface="Times New Roman" panose="02020603050405020304" pitchFamily="18" charset="0"/>
              </a:rPr>
              <a:t>(Тянутся.) </a:t>
            </a:r>
            <a:r>
              <a:rPr lang="ru-RU" dirty="0">
                <a:latin typeface="Times New Roman" panose="02020603050405020304" pitchFamily="18" charset="0"/>
                <a:cs typeface="Times New Roman" panose="02020603050405020304" pitchFamily="18" charset="0"/>
              </a:rPr>
              <a:t>Нет. </a:t>
            </a:r>
            <a:endParaRPr lang="ru-RU" dirty="0" smtClean="0">
              <a:latin typeface="Times New Roman" panose="02020603050405020304" pitchFamily="18" charset="0"/>
              <a:cs typeface="Times New Roman" panose="02020603050405020304" pitchFamily="18" charset="0"/>
            </a:endParaRPr>
          </a:p>
          <a:p>
            <a:pPr marL="285750" indent="-285750" algn="just">
              <a:buFontTx/>
              <a:buChar char="-"/>
            </a:pPr>
            <a:r>
              <a:rPr lang="ru-RU" dirty="0" smtClean="0">
                <a:latin typeface="Times New Roman" panose="02020603050405020304" pitchFamily="18" charset="0"/>
                <a:cs typeface="Times New Roman" panose="02020603050405020304" pitchFamily="18" charset="0"/>
              </a:rPr>
              <a:t>Можете </a:t>
            </a:r>
            <a:r>
              <a:rPr lang="ru-RU" dirty="0">
                <a:latin typeface="Times New Roman" panose="02020603050405020304" pitchFamily="18" charset="0"/>
                <a:cs typeface="Times New Roman" panose="02020603050405020304" pitchFamily="18" charset="0"/>
              </a:rPr>
              <a:t>ли коснуться чего-то твердого? Коснитесь. </a:t>
            </a:r>
            <a:r>
              <a:rPr lang="ru-RU" b="1" i="1" u="sng" dirty="0">
                <a:latin typeface="Times New Roman" panose="02020603050405020304" pitchFamily="18" charset="0"/>
                <a:cs typeface="Times New Roman" panose="02020603050405020304" pitchFamily="18" charset="0"/>
              </a:rPr>
              <a:t>(Пол.)</a:t>
            </a:r>
            <a:r>
              <a:rPr lang="ru-RU" dirty="0">
                <a:latin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cs typeface="Times New Roman" panose="02020603050405020304" pitchFamily="18" charset="0"/>
            </a:endParaRPr>
          </a:p>
          <a:p>
            <a:pPr marL="285750" indent="-285750" algn="just">
              <a:buFontTx/>
              <a:buChar char="-"/>
            </a:pPr>
            <a:r>
              <a:rPr lang="ru-RU" dirty="0" smtClean="0">
                <a:latin typeface="Times New Roman" panose="02020603050405020304" pitchFamily="18" charset="0"/>
                <a:cs typeface="Times New Roman" panose="02020603050405020304" pitchFamily="18" charset="0"/>
              </a:rPr>
              <a:t>А </a:t>
            </a:r>
            <a:r>
              <a:rPr lang="ru-RU" dirty="0">
                <a:latin typeface="Times New Roman" panose="02020603050405020304" pitchFamily="18" charset="0"/>
                <a:cs typeface="Times New Roman" panose="02020603050405020304" pitchFamily="18" charset="0"/>
              </a:rPr>
              <a:t>теперь потрогайте что-нибудь мягкое. </a:t>
            </a:r>
            <a:r>
              <a:rPr lang="ru-RU" b="1" i="1" u="sng" dirty="0">
                <a:latin typeface="Times New Roman" panose="02020603050405020304" pitchFamily="18" charset="0"/>
                <a:cs typeface="Times New Roman" panose="02020603050405020304" pitchFamily="18" charset="0"/>
              </a:rPr>
              <a:t>(Ковер.) </a:t>
            </a:r>
            <a:endParaRPr lang="ru-RU" b="1" i="1" u="sng" dirty="0" smtClean="0">
              <a:latin typeface="Times New Roman" panose="02020603050405020304" pitchFamily="18" charset="0"/>
              <a:cs typeface="Times New Roman" panose="02020603050405020304" pitchFamily="18" charset="0"/>
            </a:endParaRPr>
          </a:p>
          <a:p>
            <a:pPr marL="285750" indent="-285750" algn="just">
              <a:buFontTx/>
              <a:buChar char="-"/>
            </a:pPr>
            <a:r>
              <a:rPr lang="ru-RU" dirty="0" smtClean="0">
                <a:latin typeface="Times New Roman" panose="02020603050405020304" pitchFamily="18" charset="0"/>
                <a:cs typeface="Times New Roman" panose="02020603050405020304" pitchFamily="18" charset="0"/>
              </a:rPr>
              <a:t>Потрогайте </a:t>
            </a:r>
            <a:r>
              <a:rPr lang="ru-RU" dirty="0">
                <a:latin typeface="Times New Roman" panose="02020603050405020304" pitchFamily="18" charset="0"/>
                <a:cs typeface="Times New Roman" panose="02020603050405020304" pitchFamily="18" charset="0"/>
              </a:rPr>
              <a:t>что-нибудь теплое. Что есть теплого в вас самих? </a:t>
            </a:r>
            <a:r>
              <a:rPr lang="ru-RU" b="1" i="1" u="sng" dirty="0">
                <a:latin typeface="Times New Roman" panose="02020603050405020304" pitchFamily="18" charset="0"/>
                <a:cs typeface="Times New Roman" panose="02020603050405020304" pitchFamily="18" charset="0"/>
              </a:rPr>
              <a:t>(Тело – рука, нога, спина и т. д</a:t>
            </a:r>
            <a:r>
              <a:rPr lang="ru-RU" b="1" i="1" u="sng" dirty="0" smtClean="0">
                <a:latin typeface="Times New Roman" panose="02020603050405020304" pitchFamily="18" charset="0"/>
                <a:cs typeface="Times New Roman" panose="02020603050405020304" pitchFamily="18" charset="0"/>
              </a:rPr>
              <a:t>.)</a:t>
            </a:r>
          </a:p>
          <a:p>
            <a:pPr marL="285750" indent="-285750" algn="just">
              <a:buFontTx/>
              <a:buChar char="-"/>
            </a:pPr>
            <a:r>
              <a:rPr lang="ru-RU" dirty="0" smtClean="0">
                <a:latin typeface="Times New Roman" panose="02020603050405020304" pitchFamily="18" charset="0"/>
                <a:cs typeface="Times New Roman" panose="02020603050405020304" pitchFamily="18" charset="0"/>
              </a:rPr>
              <a:t>А </a:t>
            </a:r>
            <a:r>
              <a:rPr lang="ru-RU" dirty="0">
                <a:latin typeface="Times New Roman" panose="02020603050405020304" pitchFamily="18" charset="0"/>
                <a:cs typeface="Times New Roman" panose="02020603050405020304" pitchFamily="18" charset="0"/>
              </a:rPr>
              <a:t>теперь прикоснитесь к чему-нибудь на себе, что было бы влажным или мокрым. </a:t>
            </a:r>
            <a:r>
              <a:rPr lang="ru-RU" b="1" i="1" u="sng" dirty="0">
                <a:latin typeface="Times New Roman" panose="02020603050405020304" pitchFamily="18" charset="0"/>
                <a:cs typeface="Times New Roman" panose="02020603050405020304" pitchFamily="18" charset="0"/>
              </a:rPr>
              <a:t>(Нос, губы и т. д</a:t>
            </a:r>
            <a:r>
              <a:rPr lang="ru-RU" b="1" i="1" u="sng" dirty="0" smtClean="0">
                <a:latin typeface="Times New Roman" panose="02020603050405020304" pitchFamily="18" charset="0"/>
                <a:cs typeface="Times New Roman" panose="02020603050405020304" pitchFamily="18" charset="0"/>
              </a:rPr>
              <a:t>.)</a:t>
            </a:r>
            <a:r>
              <a:rPr lang="ru-RU" b="1" u="sng" dirty="0" smtClean="0">
                <a:latin typeface="Times New Roman" panose="02020603050405020304" pitchFamily="18" charset="0"/>
                <a:cs typeface="Times New Roman" panose="02020603050405020304" pitchFamily="18" charset="0"/>
              </a:rPr>
              <a:t>.</a:t>
            </a:r>
          </a:p>
          <a:p>
            <a:pPr marL="285750" indent="-285750" algn="just">
              <a:buFontTx/>
              <a:buChar char="-"/>
            </a:pPr>
            <a:r>
              <a:rPr lang="ru-RU" dirty="0" smtClean="0">
                <a:latin typeface="Times New Roman" panose="02020603050405020304" pitchFamily="18" charset="0"/>
                <a:cs typeface="Times New Roman" panose="02020603050405020304" pitchFamily="18" charset="0"/>
              </a:rPr>
              <a:t>А </a:t>
            </a:r>
            <a:r>
              <a:rPr lang="ru-RU" dirty="0">
                <a:latin typeface="Times New Roman" panose="02020603050405020304" pitchFamily="18" charset="0"/>
                <a:cs typeface="Times New Roman" panose="02020603050405020304" pitchFamily="18" charset="0"/>
              </a:rPr>
              <a:t>теперь вы можете прикасаться к различным предметам, качества которых я буду называть. Прикоснитесь к гладкому, к шершавому, холодному… Потрогайте что-нибудь теплое. </a:t>
            </a:r>
            <a:r>
              <a:rPr lang="ru-RU" b="1" i="1" u="sng" dirty="0">
                <a:latin typeface="Times New Roman" panose="02020603050405020304" pitchFamily="18" charset="0"/>
                <a:cs typeface="Times New Roman" panose="02020603050405020304" pitchFamily="18" charset="0"/>
              </a:rPr>
              <a:t>(Каждый раз можно менять задания)</a:t>
            </a:r>
            <a:r>
              <a:rPr lang="ru-RU" b="1" u="sng"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850103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179512" y="461664"/>
            <a:ext cx="8640960" cy="461665"/>
          </a:xfrm>
          <a:prstGeom prst="rect">
            <a:avLst/>
          </a:prstGeom>
        </p:spPr>
        <p:txBody>
          <a:bodyPr wrap="square">
            <a:spAutoFit/>
          </a:bodyPr>
          <a:lstStyle/>
          <a:p>
            <a:pPr lvl="0" algn="ctr"/>
            <a:r>
              <a:rPr lang="ru-RU" sz="2400" b="1" u="sng" dirty="0" smtClean="0">
                <a:ln w="900" cmpd="sng">
                  <a:solidFill>
                    <a:srgbClr val="FF0000">
                      <a:alpha val="55000"/>
                    </a:srgbClr>
                  </a:solidFill>
                  <a:prstDash val="solid"/>
                </a:ln>
                <a:solidFill>
                  <a:srgbClr val="FF0000"/>
                </a:solidFill>
                <a:effectLst>
                  <a:innerShdw blurRad="101600" dist="76200" dir="5400000">
                    <a:srgbClr val="4F81BD">
                      <a:satMod val="190000"/>
                      <a:tint val="100000"/>
                      <a:alpha val="74000"/>
                    </a:srgbClr>
                  </a:innerShdw>
                </a:effectLst>
                <a:latin typeface="Times New Roman" panose="02020603050405020304" pitchFamily="18" charset="0"/>
                <a:cs typeface="Times New Roman" panose="02020603050405020304" pitchFamily="18" charset="0"/>
              </a:rPr>
              <a:t>СПИСОК ИСПОЛЬЗОВАННОЙ ЛИТЕРАТУРЫ</a:t>
            </a:r>
            <a:endParaRPr lang="ru-RU" sz="2400" b="1" u="sng" dirty="0">
              <a:ln w="900" cmpd="sng">
                <a:solidFill>
                  <a:srgbClr val="FF0000">
                    <a:alpha val="55000"/>
                  </a:srgbClr>
                </a:solidFill>
                <a:prstDash val="solid"/>
              </a:ln>
              <a:solidFill>
                <a:srgbClr val="FF0000"/>
              </a:solidFill>
              <a:effectLst>
                <a:innerShdw blurRad="101600" dist="76200" dir="5400000">
                  <a:srgbClr val="4F81BD">
                    <a:satMod val="190000"/>
                    <a:tint val="100000"/>
                    <a:alpha val="74000"/>
                  </a:srgbClr>
                </a:inn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610724" y="980728"/>
            <a:ext cx="8352928" cy="1938992"/>
          </a:xfrm>
          <a:prstGeom prst="rect">
            <a:avLst/>
          </a:prstGeom>
          <a:noFill/>
        </p:spPr>
        <p:txBody>
          <a:bodyPr wrap="square" rtlCol="0">
            <a:spAutoFit/>
          </a:bodyPr>
          <a:lstStyle/>
          <a:p>
            <a:pPr algn="just"/>
            <a:r>
              <a:rPr lang="ru-RU" sz="2000" dirty="0">
                <a:latin typeface="Times New Roman" panose="02020603050405020304" pitchFamily="18" charset="0"/>
                <a:cs typeface="Times New Roman" panose="02020603050405020304" pitchFamily="18" charset="0"/>
              </a:rPr>
              <a:t>1. </a:t>
            </a:r>
            <a:r>
              <a:rPr lang="ru-RU" sz="2000" dirty="0" err="1">
                <a:latin typeface="Times New Roman" panose="02020603050405020304" pitchFamily="18" charset="0"/>
                <a:cs typeface="Times New Roman" panose="02020603050405020304" pitchFamily="18" charset="0"/>
              </a:rPr>
              <a:t>Горькова</a:t>
            </a:r>
            <a:r>
              <a:rPr lang="ru-RU" sz="2000" dirty="0">
                <a:latin typeface="Times New Roman" panose="02020603050405020304" pitchFamily="18" charset="0"/>
                <a:cs typeface="Times New Roman" panose="02020603050405020304" pitchFamily="18" charset="0"/>
              </a:rPr>
              <a:t> Л. Г. Занятия физической культурой в ДОУ, М, 2005.</a:t>
            </a:r>
          </a:p>
          <a:p>
            <a:pPr algn="just"/>
            <a:r>
              <a:rPr lang="ru-RU" sz="2000" dirty="0">
                <a:latin typeface="Times New Roman" panose="02020603050405020304" pitchFamily="18" charset="0"/>
                <a:cs typeface="Times New Roman" panose="02020603050405020304" pitchFamily="18" charset="0"/>
              </a:rPr>
              <a:t>2. Ковалько В. И. Азбука физкультминуток для дошкольников, М, 2005.</a:t>
            </a:r>
          </a:p>
          <a:p>
            <a:pPr algn="just"/>
            <a:r>
              <a:rPr lang="ru-RU" sz="2000" dirty="0">
                <a:latin typeface="Times New Roman" panose="02020603050405020304" pitchFamily="18" charset="0"/>
                <a:cs typeface="Times New Roman" panose="02020603050405020304" pitchFamily="18" charset="0"/>
              </a:rPr>
              <a:t>3. Кожухова Н. Н., Рыжкова Л. А., Борисова М. М., Теория и методика физического воспитания детей, М, 2003.</a:t>
            </a:r>
          </a:p>
          <a:p>
            <a:pPr algn="just"/>
            <a:r>
              <a:rPr lang="ru-RU" sz="2000" dirty="0">
                <a:latin typeface="Times New Roman" panose="02020603050405020304" pitchFamily="18" charset="0"/>
                <a:cs typeface="Times New Roman" panose="02020603050405020304" pitchFamily="18" charset="0"/>
              </a:rPr>
              <a:t>4. </a:t>
            </a:r>
            <a:r>
              <a:rPr lang="ru-RU" sz="2000" dirty="0" err="1">
                <a:latin typeface="Times New Roman" panose="02020603050405020304" pitchFamily="18" charset="0"/>
                <a:cs typeface="Times New Roman" panose="02020603050405020304" pitchFamily="18" charset="0"/>
              </a:rPr>
              <a:t>Латохина</a:t>
            </a:r>
            <a:r>
              <a:rPr lang="ru-RU" sz="2000" dirty="0">
                <a:latin typeface="Times New Roman" panose="02020603050405020304" pitchFamily="18" charset="0"/>
                <a:cs typeface="Times New Roman" panose="02020603050405020304" pitchFamily="18" charset="0"/>
              </a:rPr>
              <a:t> Л., </a:t>
            </a:r>
            <a:r>
              <a:rPr lang="ru-RU" sz="2000" dirty="0" err="1">
                <a:latin typeface="Times New Roman" panose="02020603050405020304" pitchFamily="18" charset="0"/>
                <a:cs typeface="Times New Roman" panose="02020603050405020304" pitchFamily="18" charset="0"/>
              </a:rPr>
              <a:t>Андрус</a:t>
            </a:r>
            <a:r>
              <a:rPr lang="ru-RU" sz="2000" dirty="0">
                <a:latin typeface="Times New Roman" panose="02020603050405020304" pitchFamily="18" charset="0"/>
                <a:cs typeface="Times New Roman" panose="02020603050405020304" pitchFamily="18" charset="0"/>
              </a:rPr>
              <a:t> Т., Творим здоровье души и тела, С-Пб, М, 2000.</a:t>
            </a:r>
          </a:p>
          <a:p>
            <a:pPr algn="just"/>
            <a:r>
              <a:rPr lang="ru-RU" sz="2000" dirty="0">
                <a:latin typeface="Times New Roman" panose="02020603050405020304" pitchFamily="18" charset="0"/>
                <a:cs typeface="Times New Roman" panose="02020603050405020304" pitchFamily="18" charset="0"/>
              </a:rPr>
              <a:t>5. </a:t>
            </a:r>
            <a:r>
              <a:rPr lang="ru-RU" sz="2000" dirty="0" err="1">
                <a:latin typeface="Times New Roman" panose="02020603050405020304" pitchFamily="18" charset="0"/>
                <a:cs typeface="Times New Roman" panose="02020603050405020304" pitchFamily="18" charset="0"/>
              </a:rPr>
              <a:t>Фопель</a:t>
            </a:r>
            <a:r>
              <a:rPr lang="ru-RU" sz="2000" dirty="0">
                <a:latin typeface="Times New Roman" panose="02020603050405020304" pitchFamily="18" charset="0"/>
                <a:cs typeface="Times New Roman" panose="02020603050405020304" pitchFamily="18" charset="0"/>
              </a:rPr>
              <a:t> К., Как научить детей сотрудничать, Т. 4, М. ,2003.</a:t>
            </a:r>
          </a:p>
        </p:txBody>
      </p:sp>
    </p:spTree>
    <p:extLst>
      <p:ext uri="{BB962C8B-B14F-4D97-AF65-F5344CB8AC3E}">
        <p14:creationId xmlns:p14="http://schemas.microsoft.com/office/powerpoint/2010/main" val="3873635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Прямоугольник 2"/>
          <p:cNvSpPr/>
          <p:nvPr/>
        </p:nvSpPr>
        <p:spPr>
          <a:xfrm>
            <a:off x="251520" y="2132856"/>
            <a:ext cx="8640960" cy="1200329"/>
          </a:xfrm>
          <a:prstGeom prst="rect">
            <a:avLst/>
          </a:prstGeom>
        </p:spPr>
        <p:txBody>
          <a:bodyPr wrap="square">
            <a:spAutoFit/>
          </a:bodyPr>
          <a:lstStyle/>
          <a:p>
            <a:pPr lvl="0" algn="ctr"/>
            <a:r>
              <a:rPr lang="ru-RU" sz="3600" b="1" u="sng" dirty="0" smtClean="0">
                <a:ln w="900" cmpd="sng">
                  <a:solidFill>
                    <a:srgbClr val="FF0000">
                      <a:alpha val="55000"/>
                    </a:srgbClr>
                  </a:solidFill>
                  <a:prstDash val="solid"/>
                </a:ln>
                <a:solidFill>
                  <a:srgbClr val="FF0000"/>
                </a:solidFill>
                <a:effectLst>
                  <a:innerShdw blurRad="101600" dist="76200" dir="5400000">
                    <a:srgbClr val="4F81BD">
                      <a:satMod val="190000"/>
                      <a:tint val="100000"/>
                      <a:alpha val="74000"/>
                    </a:srgbClr>
                  </a:innerShdw>
                </a:effectLst>
                <a:latin typeface="Times New Roman" panose="02020603050405020304" pitchFamily="18" charset="0"/>
                <a:cs typeface="Times New Roman" panose="02020603050405020304" pitchFamily="18" charset="0"/>
              </a:rPr>
              <a:t>СПАСИБО!</a:t>
            </a:r>
          </a:p>
          <a:p>
            <a:pPr lvl="0" algn="ctr"/>
            <a:r>
              <a:rPr lang="ru-RU" sz="3600" b="1" u="sng" dirty="0" smtClean="0">
                <a:ln w="900" cmpd="sng">
                  <a:solidFill>
                    <a:srgbClr val="FF0000">
                      <a:alpha val="55000"/>
                    </a:srgbClr>
                  </a:solidFill>
                  <a:prstDash val="solid"/>
                </a:ln>
                <a:solidFill>
                  <a:srgbClr val="FF0000"/>
                </a:solidFill>
                <a:effectLst>
                  <a:innerShdw blurRad="101600" dist="76200" dir="5400000">
                    <a:srgbClr val="4F81BD">
                      <a:satMod val="190000"/>
                      <a:tint val="100000"/>
                      <a:alpha val="74000"/>
                    </a:srgbClr>
                  </a:innerShdw>
                </a:effectLst>
                <a:latin typeface="Times New Roman" panose="02020603050405020304" pitchFamily="18" charset="0"/>
                <a:cs typeface="Times New Roman" panose="02020603050405020304" pitchFamily="18" charset="0"/>
              </a:rPr>
              <a:t>ДО НОВЫХ ВСТРЕЧ!!!</a:t>
            </a:r>
            <a:endParaRPr lang="ru-RU" sz="3600" b="1" u="sng" dirty="0">
              <a:ln w="900" cmpd="sng">
                <a:solidFill>
                  <a:srgbClr val="FF0000">
                    <a:alpha val="55000"/>
                  </a:srgbClr>
                </a:solidFill>
                <a:prstDash val="solid"/>
              </a:ln>
              <a:solidFill>
                <a:srgbClr val="FF0000"/>
              </a:solidFill>
              <a:effectLst>
                <a:innerShdw blurRad="101600" dist="76200" dir="5400000">
                  <a:srgbClr val="4F81BD">
                    <a:satMod val="190000"/>
                    <a:tint val="100000"/>
                    <a:alpha val="74000"/>
                  </a:srgbClr>
                </a:inn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610724" y="980728"/>
            <a:ext cx="8352928" cy="400110"/>
          </a:xfrm>
          <a:prstGeom prst="rect">
            <a:avLst/>
          </a:prstGeom>
          <a:noFill/>
        </p:spPr>
        <p:txBody>
          <a:bodyPr wrap="square" rtlCol="0">
            <a:spAutoFit/>
          </a:bodyPr>
          <a:lstStyle/>
          <a:p>
            <a:pPr algn="just"/>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1223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8532"/>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
        <p:nvSpPr>
          <p:cNvPr id="13"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7" name="TextBox 16"/>
          <p:cNvSpPr txBox="1"/>
          <p:nvPr/>
        </p:nvSpPr>
        <p:spPr>
          <a:xfrm>
            <a:off x="543090" y="470642"/>
            <a:ext cx="7847657" cy="1200329"/>
          </a:xfrm>
          <a:prstGeom prst="rect">
            <a:avLst/>
          </a:prstGeom>
          <a:noFill/>
        </p:spPr>
        <p:txBody>
          <a:bodyPr wrap="square" rtlCol="0">
            <a:spAutoFit/>
          </a:bodyPr>
          <a:lstStyle/>
          <a:p>
            <a:pPr algn="ctr"/>
            <a:r>
              <a:rPr lang="ru-RU" b="1" dirty="0" smtClean="0">
                <a:latin typeface="Times New Roman" panose="02020603050405020304" pitchFamily="18" charset="0"/>
                <a:cs typeface="Times New Roman" panose="02020603050405020304" pitchFamily="18" charset="0"/>
              </a:rPr>
              <a:t>ФИЗКУЛЬТУРНАЯ  МИНУТКА, КАК ФОРМА АКТИВНОГО ОТДЫХА ВО ВРЕМЯ МАЛОПОДВИЖНЫХ ЗАНЯТИЙ                           </a:t>
            </a:r>
          </a:p>
          <a:p>
            <a:pPr algn="ctr"/>
            <a:endParaRPr lang="ru-RU" b="1" dirty="0" smtClean="0">
              <a:latin typeface="Times New Roman" panose="02020603050405020304" pitchFamily="18" charset="0"/>
              <a:cs typeface="Times New Roman" panose="02020603050405020304" pitchFamily="18" charset="0"/>
            </a:endParaRPr>
          </a:p>
          <a:p>
            <a:pPr algn="ctr"/>
            <a:r>
              <a:rPr lang="ru-RU" b="1" dirty="0" smtClean="0">
                <a:latin typeface="Times New Roman" panose="02020603050405020304" pitchFamily="18" charset="0"/>
                <a:cs typeface="Times New Roman" panose="02020603050405020304" pitchFamily="18" charset="0"/>
              </a:rPr>
              <a:t>ЦЕЛЬ</a:t>
            </a:r>
            <a:endParaRPr lang="ru-RU" b="1" dirty="0">
              <a:latin typeface="Times New Roman" panose="02020603050405020304" pitchFamily="18" charset="0"/>
              <a:cs typeface="Times New Roman" panose="02020603050405020304" pitchFamily="18" charset="0"/>
            </a:endParaRPr>
          </a:p>
        </p:txBody>
      </p:sp>
      <p:sp>
        <p:nvSpPr>
          <p:cNvPr id="18" name="Стрелка вправо 17"/>
          <p:cNvSpPr/>
          <p:nvPr/>
        </p:nvSpPr>
        <p:spPr>
          <a:xfrm>
            <a:off x="7169026" y="808528"/>
            <a:ext cx="864096" cy="24755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rot="5400000">
            <a:off x="4028065" y="2002450"/>
            <a:ext cx="743032" cy="36590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p:cNvSpPr txBox="1"/>
          <p:nvPr/>
        </p:nvSpPr>
        <p:spPr>
          <a:xfrm>
            <a:off x="398291" y="2780928"/>
            <a:ext cx="8368481" cy="2031325"/>
          </a:xfrm>
          <a:prstGeom prst="rect">
            <a:avLst/>
          </a:prstGeom>
          <a:noFill/>
        </p:spPr>
        <p:txBody>
          <a:bodyPr wrap="square" rtlCol="0">
            <a:spAutoFit/>
          </a:bodyPr>
          <a:lstStyle/>
          <a:p>
            <a:pPr algn="ctr"/>
            <a:r>
              <a:rPr lang="ru-RU" b="1" u="sng" dirty="0" smtClean="0">
                <a:solidFill>
                  <a:srgbClr val="FF0000"/>
                </a:solidFill>
                <a:latin typeface="Times New Roman" panose="02020603050405020304" pitchFamily="18" charset="0"/>
                <a:cs typeface="Times New Roman" panose="02020603050405020304" pitchFamily="18" charset="0"/>
              </a:rPr>
              <a:t>ПОВЫСИТЬ ИЛИ УДЕРЖАТЬ </a:t>
            </a:r>
          </a:p>
          <a:p>
            <a:pPr algn="ctr"/>
            <a:r>
              <a:rPr lang="ru-RU" b="1" dirty="0" smtClean="0">
                <a:latin typeface="Times New Roman" panose="02020603050405020304" pitchFamily="18" charset="0"/>
                <a:cs typeface="Times New Roman" panose="02020603050405020304" pitchFamily="18" charset="0"/>
              </a:rPr>
              <a:t>УМСТВЕННУЮ РАБОТОСПОСОБНОСТЬ ДЕТЕЙ НА </a:t>
            </a:r>
            <a:r>
              <a:rPr lang="ru-RU" b="1" smtClean="0">
                <a:latin typeface="Times New Roman" panose="02020603050405020304" pitchFamily="18" charset="0"/>
                <a:cs typeface="Times New Roman" panose="02020603050405020304" pitchFamily="18" charset="0"/>
              </a:rPr>
              <a:t>ОБРАЗОВАТЕЛЬНОЙ ДЕЯТЕЛЬНОСТИ</a:t>
            </a:r>
            <a:r>
              <a:rPr lang="ru-RU" b="1" dirty="0" smtClean="0">
                <a:latin typeface="Times New Roman" panose="02020603050405020304" pitchFamily="18" charset="0"/>
                <a:cs typeface="Times New Roman" panose="02020603050405020304" pitchFamily="18" charset="0"/>
              </a:rPr>
              <a:t>, ОБЕСПЕЧИТЬ КРАТКОВРЕМЕННЫЙ АКТИВНЫЙ ОТДЫХ, КОГДА ЗНАЧИТЕЛЬНУЮ НАГРУЗКУ ИСПЫТЫВАЮТ ОРГАНЫ ЗРЕНИЯ И СЛУХА; МЫШЦЫ ТУЛОВИЩА, ОСОБЕННО СПИНЫ, НАХОДЯЩИЕСЯ В СТАТИЧЕСКОМ СОСТОЯНИИ; МЫШЦЫ КИСТИ РАБОТАЮЩЕЙ РУКИ</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539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8532"/>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TextBox 9"/>
          <p:cNvSpPr txBox="1"/>
          <p:nvPr/>
        </p:nvSpPr>
        <p:spPr>
          <a:xfrm>
            <a:off x="1" y="145721"/>
            <a:ext cx="9144000" cy="461665"/>
          </a:xfrm>
          <a:prstGeom prst="rect">
            <a:avLst/>
          </a:prstGeom>
          <a:noFill/>
        </p:spPr>
        <p:txBody>
          <a:bodyPr wrap="square" rtlCol="0">
            <a:spAutoFit/>
          </a:bodyPr>
          <a:lstStyle/>
          <a:p>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ОСНОВНЫЕ ФОРМЫ ПРОВЕДЕНИЯ ФИЗКУЛЬТМИНУТОК</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graphicFrame>
        <p:nvGraphicFramePr>
          <p:cNvPr id="11" name="Схема 10"/>
          <p:cNvGraphicFramePr/>
          <p:nvPr>
            <p:extLst>
              <p:ext uri="{D42A27DB-BD31-4B8C-83A1-F6EECF244321}">
                <p14:modId xmlns:p14="http://schemas.microsoft.com/office/powerpoint/2010/main" val="4126826746"/>
              </p:ext>
            </p:extLst>
          </p:nvPr>
        </p:nvGraphicFramePr>
        <p:xfrm>
          <a:off x="155575" y="836712"/>
          <a:ext cx="8808913"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5070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8532"/>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 y="7937"/>
            <a:ext cx="9144000" cy="461665"/>
          </a:xfrm>
          <a:prstGeom prst="rect">
            <a:avLst/>
          </a:prstGeom>
          <a:noFill/>
        </p:spPr>
        <p:txBody>
          <a:bodyPr wrap="square" rtlCol="0">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ВИДЫ    ФИЗКУЛЬТУРНЫХ   МИНУТОК</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2504271901"/>
              </p:ext>
            </p:extLst>
          </p:nvPr>
        </p:nvGraphicFramePr>
        <p:xfrm>
          <a:off x="1" y="1397000"/>
          <a:ext cx="914399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7075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98532"/>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2318" y="404664"/>
            <a:ext cx="9144000" cy="584775"/>
          </a:xfrm>
          <a:prstGeom prst="rect">
            <a:avLst/>
          </a:prstGeom>
          <a:noFill/>
        </p:spPr>
        <p:txBody>
          <a:bodyPr wrap="square" rtlCol="0">
            <a:spAutoFit/>
          </a:bodyPr>
          <a:lstStyle/>
          <a:p>
            <a:pPr algn="ctr"/>
            <a:r>
              <a:rPr lang="ru-RU" sz="32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ОШИБКИ</a:t>
            </a:r>
            <a:endParaRPr lang="ru-RU" sz="32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graphicFrame>
        <p:nvGraphicFramePr>
          <p:cNvPr id="6" name="Схема 5"/>
          <p:cNvGraphicFramePr/>
          <p:nvPr>
            <p:extLst>
              <p:ext uri="{D42A27DB-BD31-4B8C-83A1-F6EECF244321}">
                <p14:modId xmlns:p14="http://schemas.microsoft.com/office/powerpoint/2010/main" val="2269226429"/>
              </p:ext>
            </p:extLst>
          </p:nvPr>
        </p:nvGraphicFramePr>
        <p:xfrm>
          <a:off x="251520" y="1397000"/>
          <a:ext cx="8568952" cy="4408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7313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487554"/>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TextBox 9"/>
          <p:cNvSpPr txBox="1"/>
          <p:nvPr/>
        </p:nvSpPr>
        <p:spPr>
          <a:xfrm>
            <a:off x="1" y="7937"/>
            <a:ext cx="9144000" cy="461665"/>
          </a:xfrm>
          <a:prstGeom prst="rect">
            <a:avLst/>
          </a:prstGeom>
          <a:noFill/>
        </p:spPr>
        <p:txBody>
          <a:bodyPr wrap="square" rtlCol="0">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ТРЕБОВАНИЯ  К  ПРОВЕДЕНИЯ ФИЗКУЛЬТМИНУТОК</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graphicFrame>
        <p:nvGraphicFramePr>
          <p:cNvPr id="11" name="Схема 10"/>
          <p:cNvGraphicFramePr/>
          <p:nvPr>
            <p:extLst>
              <p:ext uri="{D42A27DB-BD31-4B8C-83A1-F6EECF244321}">
                <p14:modId xmlns:p14="http://schemas.microsoft.com/office/powerpoint/2010/main" val="3888234380"/>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 name="Схема 13"/>
          <p:cNvGraphicFramePr/>
          <p:nvPr>
            <p:extLst>
              <p:ext uri="{D42A27DB-BD31-4B8C-83A1-F6EECF244321}">
                <p14:modId xmlns:p14="http://schemas.microsoft.com/office/powerpoint/2010/main" val="4102450490"/>
              </p:ext>
            </p:extLst>
          </p:nvPr>
        </p:nvGraphicFramePr>
        <p:xfrm>
          <a:off x="167544" y="470344"/>
          <a:ext cx="8808913" cy="525658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37592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74"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1403925333"/>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p:cNvSpPr txBox="1"/>
          <p:nvPr/>
        </p:nvSpPr>
        <p:spPr>
          <a:xfrm>
            <a:off x="1063108" y="1033745"/>
            <a:ext cx="6984775" cy="523220"/>
          </a:xfrm>
          <a:prstGeom prst="rect">
            <a:avLst/>
          </a:prstGeom>
          <a:noFill/>
        </p:spPr>
        <p:txBody>
          <a:bodyPr wrap="square" rtlCol="0">
            <a:spAutoFit/>
          </a:bodyPr>
          <a:lstStyle/>
          <a:p>
            <a:pPr algn="ctr"/>
            <a:r>
              <a:rPr lang="ru-RU" sz="2800" b="1" u="sng" dirty="0" smtClean="0">
                <a:latin typeface="Times New Roman" panose="02020603050405020304" pitchFamily="18" charset="0"/>
                <a:cs typeface="Times New Roman" panose="02020603050405020304" pitchFamily="18" charset="0"/>
              </a:rPr>
              <a:t>КОМПЛЕКС ФИЗКУЛЬТМИНУТКИ</a:t>
            </a:r>
            <a:endParaRPr lang="ru-RU" sz="2800" b="1" u="sng" dirty="0">
              <a:latin typeface="Times New Roman" panose="02020603050405020304" pitchFamily="18" charset="0"/>
              <a:cs typeface="Times New Roman" panose="02020603050405020304" pitchFamily="18" charset="0"/>
            </a:endParaRPr>
          </a:p>
        </p:txBody>
      </p:sp>
      <p:sp>
        <p:nvSpPr>
          <p:cNvPr id="13" name="Стрелка вниз 12"/>
          <p:cNvSpPr/>
          <p:nvPr/>
        </p:nvSpPr>
        <p:spPr>
          <a:xfrm>
            <a:off x="4283968" y="1653550"/>
            <a:ext cx="450050" cy="648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669254" y="2440081"/>
            <a:ext cx="7856040" cy="3108543"/>
          </a:xfrm>
          <a:prstGeom prst="rect">
            <a:avLst/>
          </a:prstGeom>
          <a:noFill/>
        </p:spPr>
        <p:txBody>
          <a:bodyPr wrap="square" rtlCol="0">
            <a:spAutoFit/>
          </a:bodyPr>
          <a:lstStyle/>
          <a:p>
            <a:pPr algn="ctr"/>
            <a:r>
              <a:rPr lang="ru-RU" sz="2800" b="1" dirty="0" smtClean="0">
                <a:latin typeface="Times New Roman" panose="02020603050405020304" pitchFamily="18" charset="0"/>
                <a:cs typeface="Times New Roman" panose="02020603050405020304" pitchFamily="18" charset="0"/>
              </a:rPr>
              <a:t>комплекс физкультминутки  состоит из  </a:t>
            </a:r>
          </a:p>
          <a:p>
            <a:pPr algn="ctr"/>
            <a:r>
              <a:rPr lang="ru-RU" sz="2800" b="1" u="sng" dirty="0" smtClean="0">
                <a:solidFill>
                  <a:srgbClr val="FF0000"/>
                </a:solidFill>
                <a:latin typeface="Times New Roman" panose="02020603050405020304" pitchFamily="18" charset="0"/>
                <a:cs typeface="Times New Roman" panose="02020603050405020304" pitchFamily="18" charset="0"/>
              </a:rPr>
              <a:t>3-4 упражнений</a:t>
            </a:r>
            <a:r>
              <a:rPr lang="ru-RU" sz="2800" b="1" dirty="0" smtClean="0">
                <a:latin typeface="Times New Roman" panose="02020603050405020304" pitchFamily="18" charset="0"/>
                <a:cs typeface="Times New Roman" panose="02020603050405020304" pitchFamily="18" charset="0"/>
              </a:rPr>
              <a:t>: </a:t>
            </a:r>
          </a:p>
          <a:p>
            <a:pPr algn="ctr"/>
            <a:endParaRPr lang="ru-RU" sz="2800" b="1" dirty="0">
              <a:latin typeface="Times New Roman" panose="02020603050405020304" pitchFamily="18" charset="0"/>
              <a:cs typeface="Times New Roman" panose="02020603050405020304" pitchFamily="18" charset="0"/>
            </a:endParaRPr>
          </a:p>
          <a:p>
            <a:pPr marL="285750" indent="-285750" algn="ctr">
              <a:buFont typeface="Wingdings" panose="05000000000000000000" pitchFamily="2" charset="2"/>
              <a:buChar char="Ø"/>
            </a:pPr>
            <a:r>
              <a:rPr lang="ru-RU" sz="2800" b="1" dirty="0" smtClean="0">
                <a:latin typeface="Times New Roman" panose="02020603050405020304" pitchFamily="18" charset="0"/>
                <a:cs typeface="Times New Roman" panose="02020603050405020304" pitchFamily="18" charset="0"/>
              </a:rPr>
              <a:t>для рук  </a:t>
            </a:r>
          </a:p>
          <a:p>
            <a:pPr marL="285750" indent="-285750" algn="ctr">
              <a:buFont typeface="Wingdings" panose="05000000000000000000" pitchFamily="2" charset="2"/>
              <a:buChar char="Ø"/>
            </a:pPr>
            <a:r>
              <a:rPr lang="ru-RU" sz="2800" b="1" dirty="0">
                <a:latin typeface="Times New Roman" panose="02020603050405020304" pitchFamily="18" charset="0"/>
                <a:cs typeface="Times New Roman" panose="02020603050405020304" pitchFamily="18" charset="0"/>
              </a:rPr>
              <a:t>д</a:t>
            </a:r>
            <a:r>
              <a:rPr lang="ru-RU" sz="2800" b="1" dirty="0" smtClean="0">
                <a:latin typeface="Times New Roman" panose="02020603050405020304" pitchFamily="18" charset="0"/>
                <a:cs typeface="Times New Roman" panose="02020603050405020304" pitchFamily="18" charset="0"/>
              </a:rPr>
              <a:t>ля плечевого пояса</a:t>
            </a:r>
          </a:p>
          <a:p>
            <a:pPr marL="285750" indent="-285750" algn="ctr">
              <a:buFont typeface="Wingdings" panose="05000000000000000000" pitchFamily="2" charset="2"/>
              <a:buChar char="Ø"/>
            </a:pPr>
            <a:r>
              <a:rPr lang="ru-RU" sz="2800" b="1" dirty="0" smtClean="0">
                <a:latin typeface="Times New Roman" panose="02020603050405020304" pitchFamily="18" charset="0"/>
                <a:cs typeface="Times New Roman" panose="02020603050405020304" pitchFamily="18" charset="0"/>
              </a:rPr>
              <a:t>для туловища </a:t>
            </a:r>
          </a:p>
          <a:p>
            <a:pPr marL="285750" indent="-285750" algn="ctr">
              <a:buFont typeface="Wingdings" panose="05000000000000000000" pitchFamily="2" charset="2"/>
              <a:buChar char="Ø"/>
            </a:pPr>
            <a:r>
              <a:rPr lang="ru-RU" sz="2800" b="1" dirty="0">
                <a:latin typeface="Times New Roman" panose="02020603050405020304" pitchFamily="18" charset="0"/>
                <a:cs typeface="Times New Roman" panose="02020603050405020304" pitchFamily="18" charset="0"/>
              </a:rPr>
              <a:t>д</a:t>
            </a:r>
            <a:r>
              <a:rPr lang="ru-RU" sz="2800" b="1" dirty="0" smtClean="0">
                <a:latin typeface="Times New Roman" panose="02020603050405020304" pitchFamily="18" charset="0"/>
                <a:cs typeface="Times New Roman" panose="02020603050405020304" pitchFamily="18" charset="0"/>
              </a:rPr>
              <a:t>ля ног</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6936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1826449578"/>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307975" y="1124743"/>
            <a:ext cx="8656513" cy="4431983"/>
          </a:xfrm>
          <a:prstGeom prst="rect">
            <a:avLst/>
          </a:prstGeom>
          <a:noFill/>
        </p:spPr>
        <p:txBody>
          <a:bodyPr wrap="square" rtlCol="0">
            <a:spAutoFit/>
          </a:bodyPr>
          <a:lstStyle/>
          <a:p>
            <a:r>
              <a:rPr lang="ru-RU" sz="1600" b="1" dirty="0">
                <a:solidFill>
                  <a:srgbClr val="FF0000"/>
                </a:solidFill>
                <a:latin typeface="Times New Roman" panose="02020603050405020304" pitchFamily="18" charset="0"/>
                <a:cs typeface="Times New Roman" panose="02020603050405020304" pitchFamily="18" charset="0"/>
              </a:rPr>
              <a:t>Комплекс </a:t>
            </a:r>
            <a:r>
              <a:rPr lang="ru-RU" sz="1600" b="1" i="1" dirty="0">
                <a:solidFill>
                  <a:srgbClr val="FF0000"/>
                </a:solidFill>
                <a:latin typeface="Times New Roman" panose="02020603050405020304" pitchFamily="18" charset="0"/>
                <a:cs typeface="Times New Roman" panose="02020603050405020304" pitchFamily="18" charset="0"/>
              </a:rPr>
              <a:t>«Красивая осанка»</a:t>
            </a:r>
            <a:r>
              <a:rPr lang="ru-RU" sz="1600" b="1" dirty="0">
                <a:solidFill>
                  <a:srgbClr val="FF0000"/>
                </a:solidFill>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(После каждого упражнения делать 2-3 вдоха и выдоха, удлиняя выдох)</a:t>
            </a:r>
            <a:endParaRPr lang="ru-RU" sz="1400" dirty="0">
              <a:latin typeface="Times New Roman" panose="02020603050405020304" pitchFamily="18" charset="0"/>
              <a:cs typeface="Times New Roman" panose="02020603050405020304" pitchFamily="18" charset="0"/>
            </a:endParaRPr>
          </a:p>
          <a:p>
            <a:pPr algn="just"/>
            <a:r>
              <a:rPr lang="ru-RU" sz="1400" b="1" dirty="0">
                <a:latin typeface="Times New Roman" panose="02020603050405020304" pitchFamily="18" charset="0"/>
                <a:cs typeface="Times New Roman" panose="02020603050405020304" pitchFamily="18" charset="0"/>
              </a:rPr>
              <a:t>1</a:t>
            </a:r>
            <a:r>
              <a:rPr lang="ru-RU" sz="1400" dirty="0">
                <a:latin typeface="Times New Roman" panose="02020603050405020304" pitchFamily="18" charset="0"/>
                <a:cs typeface="Times New Roman" panose="02020603050405020304" pitchFamily="18" charset="0"/>
              </a:rPr>
              <a:t>. Стоя за столом, ноги вместе, стопы прижаты к полу, руки опущены, спина прямая. Плавно поднимите руки вверх, ладонями друг к другу, пальцы вместе. Потянитесь всем телом, внимание на позвоночник. Держите позу 10-15 секунд, </a:t>
            </a:r>
            <a:r>
              <a:rPr lang="ru-RU" sz="1400" i="1" dirty="0">
                <a:latin typeface="Times New Roman" panose="02020603050405020304" pitchFamily="18" charset="0"/>
                <a:cs typeface="Times New Roman" panose="02020603050405020304" pitchFamily="18" charset="0"/>
              </a:rPr>
              <a:t>(Дерево)</a:t>
            </a:r>
            <a:r>
              <a:rPr lang="ru-RU" sz="1400" dirty="0">
                <a:latin typeface="Times New Roman" panose="02020603050405020304" pitchFamily="18" charset="0"/>
                <a:cs typeface="Times New Roman" panose="02020603050405020304" pitchFamily="18" charset="0"/>
              </a:rPr>
              <a:t>.</a:t>
            </a:r>
          </a:p>
          <a:p>
            <a:pPr algn="just"/>
            <a:r>
              <a:rPr lang="ru-RU" sz="1400" b="1" dirty="0">
                <a:latin typeface="Times New Roman" panose="02020603050405020304" pitchFamily="18" charset="0"/>
                <a:cs typeface="Times New Roman" panose="02020603050405020304" pitchFamily="18" charset="0"/>
              </a:rPr>
              <a:t>2. </a:t>
            </a:r>
            <a:r>
              <a:rPr lang="ru-RU" sz="1400" dirty="0">
                <a:latin typeface="Times New Roman" panose="02020603050405020304" pitchFamily="18" charset="0"/>
                <a:cs typeface="Times New Roman" panose="02020603050405020304" pitchFamily="18" charset="0"/>
              </a:rPr>
              <a:t>Стоя, руки опущены. Заведя руки за спину, соедините ладони. Вывернув сложенные руки пальцами вверх, расположите кисти так, чтобы мизинцы по всей длине касались позвоночника. Локти приподнимите, спину выпрямите, грудную клетку разверните, плечи назад. Удерживайте позу до 20 секунд. Медленно вернитесь в и. п. Погладьте запястья, встряхните кистям. </a:t>
            </a:r>
            <a:r>
              <a:rPr lang="ru-RU" sz="1400" i="1" dirty="0">
                <a:latin typeface="Times New Roman" panose="02020603050405020304" pitchFamily="18" charset="0"/>
                <a:cs typeface="Times New Roman" panose="02020603050405020304" pitchFamily="18" charset="0"/>
              </a:rPr>
              <a:t>(Божественная поза.)</a:t>
            </a:r>
            <a:r>
              <a:rPr lang="ru-RU" sz="1400" dirty="0">
                <a:latin typeface="Times New Roman" panose="02020603050405020304" pitchFamily="18" charset="0"/>
                <a:cs typeface="Times New Roman" panose="02020603050405020304" pitchFamily="18" charset="0"/>
              </a:rPr>
              <a:t>.</a:t>
            </a:r>
          </a:p>
          <a:p>
            <a:pPr algn="just"/>
            <a:r>
              <a:rPr lang="ru-RU" sz="1400" b="1" dirty="0">
                <a:latin typeface="Times New Roman" panose="02020603050405020304" pitchFamily="18" charset="0"/>
                <a:cs typeface="Times New Roman" panose="02020603050405020304" pitchFamily="18" charset="0"/>
              </a:rPr>
              <a:t>3. </a:t>
            </a:r>
            <a:r>
              <a:rPr lang="ru-RU" sz="1400" dirty="0">
                <a:latin typeface="Times New Roman" panose="02020603050405020304" pitchFamily="18" charset="0"/>
                <a:cs typeface="Times New Roman" panose="02020603050405020304" pitchFamily="18" charset="0"/>
              </a:rPr>
              <a:t>Предыдущую позу можно заменить этой. Спина касается спинки стула или стоя, руки опущены, плечи отведены назад. Руки за спиной возьмите в замок, выпрямите и медленно поднимайте вверх, не наклоняя туловище. Плавно опустите руки. </a:t>
            </a:r>
            <a:r>
              <a:rPr lang="ru-RU" sz="1400" i="1" dirty="0">
                <a:latin typeface="Times New Roman" panose="02020603050405020304" pitchFamily="18" charset="0"/>
                <a:cs typeface="Times New Roman" panose="02020603050405020304" pitchFamily="18" charset="0"/>
              </a:rPr>
              <a:t>(3-10 сек., поза лебедя.)</a:t>
            </a:r>
            <a:endParaRPr lang="ru-RU" sz="1400" dirty="0">
              <a:latin typeface="Times New Roman" panose="02020603050405020304" pitchFamily="18" charset="0"/>
              <a:cs typeface="Times New Roman" panose="02020603050405020304" pitchFamily="18" charset="0"/>
            </a:endParaRPr>
          </a:p>
          <a:p>
            <a:pPr algn="just"/>
            <a:r>
              <a:rPr lang="ru-RU" sz="1400" b="1" dirty="0">
                <a:latin typeface="Times New Roman" panose="02020603050405020304" pitchFamily="18" charset="0"/>
                <a:cs typeface="Times New Roman" panose="02020603050405020304" pitchFamily="18" charset="0"/>
              </a:rPr>
              <a:t>4. </a:t>
            </a:r>
            <a:r>
              <a:rPr lang="ru-RU" sz="1400" dirty="0">
                <a:latin typeface="Times New Roman" panose="02020603050405020304" pitchFamily="18" charset="0"/>
                <a:cs typeface="Times New Roman" panose="02020603050405020304" pitchFamily="18" charset="0"/>
              </a:rPr>
              <a:t>Встаньте прямо. Правую руку с силой вытяните вверх, левую опустите вниз. Правую руку опускаете по позвоночнику вниз, ладонью к позвоночнику. Левая рука развернута тыльной стороной к спине и тянется к правой. Постарайтесь сцепить пальцы в замок. Правый локоть прижмите к голове. </a:t>
            </a:r>
            <a:r>
              <a:rPr lang="ru-RU" sz="1400" i="1" dirty="0">
                <a:latin typeface="Times New Roman" panose="02020603050405020304" pitchFamily="18" charset="0"/>
                <a:cs typeface="Times New Roman" panose="02020603050405020304" pitchFamily="18" charset="0"/>
              </a:rPr>
              <a:t>(8-15 сек., поза перекреста.)</a:t>
            </a:r>
            <a:endParaRPr lang="ru-RU" sz="1400" dirty="0">
              <a:latin typeface="Times New Roman" panose="02020603050405020304" pitchFamily="18" charset="0"/>
              <a:cs typeface="Times New Roman" panose="02020603050405020304" pitchFamily="18" charset="0"/>
            </a:endParaRPr>
          </a:p>
          <a:p>
            <a:pPr algn="just"/>
            <a:r>
              <a:rPr lang="ru-RU" sz="1400" b="1" dirty="0">
                <a:latin typeface="Times New Roman" panose="02020603050405020304" pitchFamily="18" charset="0"/>
                <a:cs typeface="Times New Roman" panose="02020603050405020304" pitchFamily="18" charset="0"/>
              </a:rPr>
              <a:t>5. </a:t>
            </a:r>
            <a:r>
              <a:rPr lang="ru-RU" sz="1400" dirty="0">
                <a:latin typeface="Times New Roman" panose="02020603050405020304" pitchFamily="18" charset="0"/>
                <a:cs typeface="Times New Roman" panose="02020603050405020304" pitchFamily="18" charset="0"/>
              </a:rPr>
              <a:t>Стать боком к спинке стула, ноги чуть врозь. Правой рукой держитесь за правую сторону спинки стула, а левой - за левую. Очень медленно на выдохе скручивайте верхнюю часть туловища так, чтобы грудная клетка стала параллельна спинке стула. Внимание на позвоночник. То же в другую сторону, поменяв и. п. </a:t>
            </a:r>
            <a:r>
              <a:rPr lang="ru-RU" sz="1400" i="1" dirty="0">
                <a:latin typeface="Times New Roman" panose="02020603050405020304" pitchFamily="18" charset="0"/>
                <a:cs typeface="Times New Roman" panose="02020603050405020304" pitchFamily="18" charset="0"/>
              </a:rPr>
              <a:t>(5-10 сек.)</a:t>
            </a:r>
            <a:r>
              <a:rPr lang="ru-RU" sz="1400" dirty="0">
                <a:latin typeface="Times New Roman" panose="02020603050405020304" pitchFamily="18" charset="0"/>
                <a:cs typeface="Times New Roman" panose="02020603050405020304" pitchFamily="18" charset="0"/>
              </a:rPr>
              <a:t>Упражнение хорошо снимает умственную усталость.</a:t>
            </a:r>
          </a:p>
          <a:p>
            <a:pPr algn="just"/>
            <a:r>
              <a:rPr lang="ru-RU" sz="1400" b="1" dirty="0">
                <a:latin typeface="Times New Roman" panose="02020603050405020304" pitchFamily="18" charset="0"/>
                <a:cs typeface="Times New Roman" panose="02020603050405020304" pitchFamily="18" charset="0"/>
              </a:rPr>
              <a:t>6. </a:t>
            </a:r>
            <a:r>
              <a:rPr lang="ru-RU" sz="1400" dirty="0">
                <a:latin typeface="Times New Roman" panose="02020603050405020304" pitchFamily="18" charset="0"/>
                <a:cs typeface="Times New Roman" panose="02020603050405020304" pitchFamily="18" charset="0"/>
              </a:rPr>
              <a:t>Повторить первое упражнение. Лучше его выполнить в положении лежа, стопы на себя.</a:t>
            </a:r>
          </a:p>
        </p:txBody>
      </p:sp>
      <p:sp>
        <p:nvSpPr>
          <p:cNvPr id="15" name="Прямоугольник 14"/>
          <p:cNvSpPr/>
          <p:nvPr/>
        </p:nvSpPr>
        <p:spPr>
          <a:xfrm>
            <a:off x="77787" y="160338"/>
            <a:ext cx="8988425" cy="830997"/>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НА ОСНОВЕ  ОРУ</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3396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C:\Users\user\Desktop\i.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6" descr="C:\Users\user\Desktop\i.web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descr="C:\Users\user\Desktop\i.web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0" descr="C:\Users\user\Desktop\i.webp"/>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0081"/>
            <a:ext cx="9144000" cy="434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 b="52744"/>
          <a:stretch/>
        </p:blipFill>
        <p:spPr bwMode="auto">
          <a:xfrm rot="10800000">
            <a:off x="0" y="-1"/>
            <a:ext cx="9144000" cy="2487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520700" algn="ctr" defTabSz="914400" rtl="0" eaLnBrk="0" fontAlgn="base" latinLnBrk="0" hangingPunct="0">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6"/>
          <p:cNvSpPr>
            <a:spLocks noChangeArrowheads="1"/>
          </p:cNvSpPr>
          <p:nvPr/>
        </p:nvSpPr>
        <p:spPr bwMode="auto">
          <a:xfrm>
            <a:off x="0" y="1552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Схема 10"/>
          <p:cNvGraphicFramePr/>
          <p:nvPr>
            <p:extLst>
              <p:ext uri="{D42A27DB-BD31-4B8C-83A1-F6EECF244321}">
                <p14:modId xmlns:p14="http://schemas.microsoft.com/office/powerpoint/2010/main" val="384668399"/>
              </p:ext>
            </p:extLst>
          </p:nvPr>
        </p:nvGraphicFramePr>
        <p:xfrm>
          <a:off x="6156176" y="3933056"/>
          <a:ext cx="2808312"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119828" y="1124744"/>
            <a:ext cx="9049408" cy="4708981"/>
          </a:xfrm>
          <a:prstGeom prst="rect">
            <a:avLst/>
          </a:prstGeom>
          <a:noFill/>
        </p:spPr>
        <p:txBody>
          <a:bodyPr wrap="square" rtlCol="0">
            <a:spAutoFit/>
          </a:bodyPr>
          <a:lstStyle/>
          <a:p>
            <a:pPr algn="ctr"/>
            <a:r>
              <a:rPr lang="ru-RU" sz="2000" b="1" u="sng" dirty="0" smtClean="0">
                <a:solidFill>
                  <a:srgbClr val="FF0000"/>
                </a:solidFill>
                <a:latin typeface="Times New Roman" panose="02020603050405020304" pitchFamily="18" charset="0"/>
                <a:cs typeface="Times New Roman" panose="02020603050405020304" pitchFamily="18" charset="0"/>
              </a:rPr>
              <a:t>«МОРЕ ВОЛНУЕТСЯ»</a:t>
            </a:r>
          </a:p>
          <a:p>
            <a:pPr algn="ctr"/>
            <a:r>
              <a:rPr lang="ru-RU" sz="2000" b="1" dirty="0" smtClean="0">
                <a:latin typeface="Times New Roman" panose="02020603050405020304" pitchFamily="18" charset="0"/>
                <a:cs typeface="Times New Roman" panose="02020603050405020304" pitchFamily="18" charset="0"/>
              </a:rPr>
              <a:t>Море </a:t>
            </a:r>
            <a:r>
              <a:rPr lang="ru-RU" sz="2000" b="1" dirty="0">
                <a:latin typeface="Times New Roman" panose="02020603050405020304" pitchFamily="18" charset="0"/>
                <a:cs typeface="Times New Roman" panose="02020603050405020304" pitchFamily="18" charset="0"/>
              </a:rPr>
              <a:t>волнуется раз,</a:t>
            </a:r>
          </a:p>
          <a:p>
            <a:pPr algn="ctr"/>
            <a:r>
              <a:rPr lang="ru-RU" sz="2000" b="1" dirty="0">
                <a:latin typeface="Times New Roman" panose="02020603050405020304" pitchFamily="18" charset="0"/>
                <a:cs typeface="Times New Roman" panose="02020603050405020304" pitchFamily="18" charset="0"/>
              </a:rPr>
              <a:t>Море волнуется два,</a:t>
            </a:r>
          </a:p>
          <a:p>
            <a:pPr algn="ctr"/>
            <a:r>
              <a:rPr lang="ru-RU" sz="2000" b="1" dirty="0">
                <a:latin typeface="Times New Roman" panose="02020603050405020304" pitchFamily="18" charset="0"/>
                <a:cs typeface="Times New Roman" panose="02020603050405020304" pitchFamily="18" charset="0"/>
              </a:rPr>
              <a:t>Море волнуется три, </a:t>
            </a:r>
            <a:r>
              <a:rPr lang="ru-RU" sz="2000" b="1" i="1" dirty="0">
                <a:latin typeface="Times New Roman" panose="02020603050405020304" pitchFamily="18" charset="0"/>
                <a:cs typeface="Times New Roman" panose="02020603050405020304" pitchFamily="18" charset="0"/>
              </a:rPr>
              <a:t>(движения руками каждый раз разные)</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Морская фигура на месте замри! </a:t>
            </a:r>
            <a:r>
              <a:rPr lang="ru-RU" sz="2000" b="1" i="1" dirty="0">
                <a:latin typeface="Times New Roman" panose="02020603050405020304" pitchFamily="18" charset="0"/>
                <a:cs typeface="Times New Roman" panose="02020603050405020304" pitchFamily="18" charset="0"/>
              </a:rPr>
              <a:t>(Или на дне замри.)</a:t>
            </a:r>
            <a:endParaRPr lang="ru-RU" sz="2000" b="1" dirty="0">
              <a:latin typeface="Times New Roman" panose="02020603050405020304" pitchFamily="18" charset="0"/>
              <a:cs typeface="Times New Roman" panose="02020603050405020304" pitchFamily="18" charset="0"/>
            </a:endParaRPr>
          </a:p>
          <a:p>
            <a:pPr algn="ctr"/>
            <a:r>
              <a:rPr lang="ru-RU" sz="2000" b="1" u="sng" dirty="0" smtClean="0">
                <a:solidFill>
                  <a:srgbClr val="FF0000"/>
                </a:solidFill>
                <a:latin typeface="Times New Roman" panose="02020603050405020304" pitchFamily="18" charset="0"/>
                <a:cs typeface="Times New Roman" panose="02020603050405020304" pitchFamily="18" charset="0"/>
              </a:rPr>
              <a:t>«ЗАМРИ»</a:t>
            </a:r>
            <a:endParaRPr lang="ru-RU" sz="2000" b="1" u="sng" dirty="0">
              <a:solidFill>
                <a:srgbClr val="FF0000"/>
              </a:solidFill>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Мы топаем ногами, </a:t>
            </a:r>
            <a:r>
              <a:rPr lang="ru-RU" sz="2000" b="1" i="1" dirty="0">
                <a:latin typeface="Times New Roman" panose="02020603050405020304" pitchFamily="18" charset="0"/>
                <a:cs typeface="Times New Roman" panose="02020603050405020304" pitchFamily="18" charset="0"/>
              </a:rPr>
              <a:t>(Топают.)</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Мы хлопаем руками, </a:t>
            </a:r>
            <a:r>
              <a:rPr lang="ru-RU" sz="2000" b="1" i="1" dirty="0">
                <a:latin typeface="Times New Roman" panose="02020603050405020304" pitchFamily="18" charset="0"/>
                <a:cs typeface="Times New Roman" panose="02020603050405020304" pitchFamily="18" charset="0"/>
              </a:rPr>
              <a:t>(Хлопают.)</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Качаем головой, </a:t>
            </a:r>
            <a:r>
              <a:rPr lang="ru-RU" sz="2000" b="1" i="1" dirty="0">
                <a:latin typeface="Times New Roman" panose="02020603050405020304" pitchFamily="18" charset="0"/>
                <a:cs typeface="Times New Roman" panose="02020603050405020304" pitchFamily="18" charset="0"/>
              </a:rPr>
              <a:t>(Качают головой.)</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Мы руки поднимаем, </a:t>
            </a:r>
            <a:r>
              <a:rPr lang="ru-RU" sz="2000" b="1" i="1" dirty="0">
                <a:latin typeface="Times New Roman" panose="02020603050405020304" pitchFamily="18" charset="0"/>
                <a:cs typeface="Times New Roman" panose="02020603050405020304" pitchFamily="18" charset="0"/>
              </a:rPr>
              <a:t>(Руки вверх.)</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Потом их опускаем, </a:t>
            </a:r>
            <a:r>
              <a:rPr lang="ru-RU" sz="2000" b="1" i="1" dirty="0">
                <a:latin typeface="Times New Roman" panose="02020603050405020304" pitchFamily="18" charset="0"/>
                <a:cs typeface="Times New Roman" panose="02020603050405020304" pitchFamily="18" charset="0"/>
              </a:rPr>
              <a:t>(Руки вниз.)</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Мы руки подаем (Руки в </a:t>
            </a:r>
            <a:r>
              <a:rPr lang="ru-RU" sz="2000" b="1" i="1" dirty="0">
                <a:latin typeface="Times New Roman" panose="02020603050405020304" pitchFamily="18" charset="0"/>
                <a:cs typeface="Times New Roman" panose="02020603050405020304" pitchFamily="18" charset="0"/>
              </a:rPr>
              <a:t>«замок»</a:t>
            </a:r>
            <a:r>
              <a:rPr lang="ru-RU" sz="2000" b="1" dirty="0">
                <a:latin typeface="Times New Roman" panose="02020603050405020304" pitchFamily="18" charset="0"/>
                <a:cs typeface="Times New Roman" panose="02020603050405020304" pitchFamily="18" charset="0"/>
              </a:rPr>
              <a:t>.)</a:t>
            </a:r>
          </a:p>
          <a:p>
            <a:pPr algn="ctr"/>
            <a:r>
              <a:rPr lang="ru-RU" sz="2000" b="1" dirty="0">
                <a:latin typeface="Times New Roman" panose="02020603050405020304" pitchFamily="18" charset="0"/>
                <a:cs typeface="Times New Roman" panose="02020603050405020304" pitchFamily="18" charset="0"/>
              </a:rPr>
              <a:t>И бегаем кругом, </a:t>
            </a:r>
            <a:r>
              <a:rPr lang="ru-RU" sz="2000" b="1" i="1" dirty="0">
                <a:latin typeface="Times New Roman" panose="02020603050405020304" pitchFamily="18" charset="0"/>
                <a:cs typeface="Times New Roman" panose="02020603050405020304" pitchFamily="18" charset="0"/>
              </a:rPr>
              <a:t>(Покружиться на месте.)</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Раз, два, три, </a:t>
            </a:r>
            <a:r>
              <a:rPr lang="ru-RU" sz="2000" b="1" i="1" dirty="0">
                <a:latin typeface="Times New Roman" panose="02020603050405020304" pitchFamily="18" charset="0"/>
                <a:cs typeface="Times New Roman" panose="02020603050405020304" pitchFamily="18" charset="0"/>
              </a:rPr>
              <a:t>(Три хлопка.)</a:t>
            </a:r>
            <a:endParaRPr lang="ru-RU" sz="2000" b="1" dirty="0">
              <a:latin typeface="Times New Roman" panose="02020603050405020304" pitchFamily="18" charset="0"/>
              <a:cs typeface="Times New Roman" panose="02020603050405020304" pitchFamily="18" charset="0"/>
            </a:endParaRPr>
          </a:p>
          <a:p>
            <a:pPr algn="ctr"/>
            <a:r>
              <a:rPr lang="ru-RU" sz="2000" b="1" dirty="0">
                <a:latin typeface="Times New Roman" panose="02020603050405020304" pitchFamily="18" charset="0"/>
                <a:cs typeface="Times New Roman" panose="02020603050405020304" pitchFamily="18" charset="0"/>
              </a:rPr>
              <a:t>Любая фигура замри! </a:t>
            </a:r>
            <a:r>
              <a:rPr lang="ru-RU" sz="2000" b="1" i="1" dirty="0">
                <a:latin typeface="Times New Roman" panose="02020603050405020304" pitchFamily="18" charset="0"/>
                <a:cs typeface="Times New Roman" panose="02020603050405020304" pitchFamily="18" charset="0"/>
              </a:rPr>
              <a:t>(Изобразить любую фигуру</a:t>
            </a:r>
            <a:r>
              <a:rPr lang="ru-RU" sz="2000" b="1" i="1" dirty="0" smtClean="0">
                <a:latin typeface="Times New Roman" panose="02020603050405020304" pitchFamily="18" charset="0"/>
                <a:cs typeface="Times New Roman" panose="02020603050405020304" pitchFamily="18" charset="0"/>
              </a:rPr>
              <a:t>.)</a:t>
            </a:r>
            <a:endParaRPr lang="ru-RU" sz="2000" b="1" dirty="0">
              <a:latin typeface="Times New Roman" panose="02020603050405020304" pitchFamily="18" charset="0"/>
              <a:cs typeface="Times New Roman" panose="02020603050405020304" pitchFamily="18" charset="0"/>
            </a:endParaRPr>
          </a:p>
        </p:txBody>
      </p:sp>
      <p:sp>
        <p:nvSpPr>
          <p:cNvPr id="15" name="Прямоугольник 14"/>
          <p:cNvSpPr/>
          <p:nvPr/>
        </p:nvSpPr>
        <p:spPr>
          <a:xfrm>
            <a:off x="77787" y="160338"/>
            <a:ext cx="8988425" cy="830997"/>
          </a:xfrm>
          <a:prstGeom prst="rect">
            <a:avLst/>
          </a:prstGeom>
        </p:spPr>
        <p:txBody>
          <a:bodyPr wrap="square">
            <a:spAutoFit/>
          </a:bodyPr>
          <a:lstStyle/>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ФИЗКУЛЬТУРНЫЕ МИНУТКИ</a:t>
            </a:r>
          </a:p>
          <a:p>
            <a:pPr algn="ctr"/>
            <a:r>
              <a:rPr lang="ru-RU" sz="2400" b="1" u="sng" dirty="0" smtClean="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rPr>
              <a:t> НА ОСНОВЕ  ПОДВИЖНОЙ ИГРЫ</a:t>
            </a:r>
            <a:endParaRPr lang="ru-RU" sz="2400" b="1" u="sng" dirty="0">
              <a:ln w="900" cmpd="sng">
                <a:solidFill>
                  <a:srgbClr val="FF0000">
                    <a:alpha val="55000"/>
                  </a:srgbClr>
                </a:solidFill>
                <a:prstDash val="solid"/>
              </a:ln>
              <a:solidFill>
                <a:srgbClr val="FF0000"/>
              </a:solidFill>
              <a:effectLst>
                <a:innerShdw blurRad="101600" dist="76200" dir="5400000">
                  <a:schemeClr val="accent1">
                    <a:satMod val="190000"/>
                    <a:tint val="100000"/>
                    <a:alpha val="74000"/>
                  </a:schemeClr>
                </a:inn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5958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596</Words>
  <Application>Microsoft Office PowerPoint</Application>
  <PresentationFormat>Экран (4:3)</PresentationFormat>
  <Paragraphs>156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Алевтина</cp:lastModifiedBy>
  <cp:revision>23</cp:revision>
  <dcterms:created xsi:type="dcterms:W3CDTF">2019-02-05T08:17:27Z</dcterms:created>
  <dcterms:modified xsi:type="dcterms:W3CDTF">2020-10-10T12:42:17Z</dcterms:modified>
</cp:coreProperties>
</file>