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56" r:id="rId3"/>
    <p:sldId id="369" r:id="rId4"/>
    <p:sldId id="366" r:id="rId5"/>
    <p:sldId id="367" r:id="rId6"/>
    <p:sldId id="370" r:id="rId7"/>
    <p:sldId id="364" r:id="rId8"/>
    <p:sldId id="365" r:id="rId9"/>
    <p:sldId id="375" r:id="rId10"/>
    <p:sldId id="362" r:id="rId11"/>
    <p:sldId id="357" r:id="rId12"/>
    <p:sldId id="371" r:id="rId13"/>
    <p:sldId id="372" r:id="rId14"/>
    <p:sldId id="376" r:id="rId15"/>
    <p:sldId id="374" r:id="rId16"/>
    <p:sldId id="295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548" autoAdjust="0"/>
  </p:normalViewPr>
  <p:slideViewPr>
    <p:cSldViewPr>
      <p:cViewPr varScale="1">
        <p:scale>
          <a:sx n="68" d="100"/>
          <a:sy n="68" d="100"/>
        </p:scale>
        <p:origin x="-12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sky-clip-art-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0600" y="2286000"/>
            <a:ext cx="7315200" cy="1676400"/>
          </a:xfrm>
        </p:spPr>
        <p:txBody>
          <a:bodyPr anchor="t">
            <a:normAutofit fontScale="90000"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Конспект занятия в средней группе </a:t>
            </a:r>
            <a:r>
              <a:rPr lang="ru-RU" sz="6000" b="1" dirty="0" smtClean="0">
                <a:solidFill>
                  <a:srgbClr val="FF0000"/>
                </a:solidFill>
              </a:rPr>
              <a:t/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7300" b="1" dirty="0" smtClean="0">
                <a:solidFill>
                  <a:srgbClr val="FF0000"/>
                </a:solidFill>
              </a:rPr>
              <a:t>«Весна»</a:t>
            </a:r>
            <a:r>
              <a:rPr lang="ru-RU" sz="6000" b="1" dirty="0" smtClean="0">
                <a:solidFill>
                  <a:srgbClr val="FF0000"/>
                </a:solidFill>
              </a:rPr>
              <a:t/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38400" y="4191000"/>
            <a:ext cx="4419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cs typeface="Arial" charset="0"/>
              </a:rPr>
              <a:t>Подготовила:</a:t>
            </a:r>
          </a:p>
          <a:p>
            <a:pPr algn="ctr"/>
            <a:r>
              <a:rPr lang="ru-RU" sz="2400" b="1" dirty="0" err="1" smtClean="0">
                <a:solidFill>
                  <a:srgbClr val="002060"/>
                </a:solidFill>
                <a:cs typeface="Arial" charset="0"/>
              </a:rPr>
              <a:t>Екибаева</a:t>
            </a:r>
            <a:r>
              <a:rPr lang="ru-RU" sz="2400" b="1" dirty="0" smtClean="0">
                <a:solidFill>
                  <a:srgbClr val="002060"/>
                </a:solidFill>
                <a:cs typeface="Arial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cs typeface="Arial" charset="0"/>
              </a:rPr>
              <a:t>Галина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cs typeface="Arial" charset="0"/>
              </a:rPr>
              <a:t>Григорьевна, </a:t>
            </a:r>
            <a:r>
              <a:rPr lang="ru-RU" sz="2400" b="1" dirty="0" smtClean="0">
                <a:solidFill>
                  <a:srgbClr val="002060"/>
                </a:solidFill>
                <a:cs typeface="Arial" charset="0"/>
              </a:rPr>
              <a:t>воспитатель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cs typeface="Arial" charset="0"/>
              </a:rPr>
              <a:t>МБДОУ  Детский сад  №10 «Гнездышко», г. </a:t>
            </a:r>
            <a:r>
              <a:rPr lang="ru-RU" sz="2400" b="1" dirty="0" smtClean="0">
                <a:solidFill>
                  <a:srgbClr val="002060"/>
                </a:solidFill>
                <a:cs typeface="Arial" charset="0"/>
              </a:rPr>
              <a:t>Рубцовск,</a:t>
            </a:r>
            <a:endParaRPr lang="ru-RU" sz="2400" b="1" dirty="0" smtClean="0">
              <a:solidFill>
                <a:srgbClr val="002060"/>
              </a:solidFill>
              <a:cs typeface="Arial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cs typeface="Arial" charset="0"/>
              </a:rPr>
              <a:t>Алтайский </a:t>
            </a:r>
            <a:r>
              <a:rPr lang="ru-RU" sz="2400" b="1" dirty="0" smtClean="0">
                <a:solidFill>
                  <a:srgbClr val="002060"/>
                </a:solidFill>
                <a:cs typeface="Arial" charset="0"/>
              </a:rPr>
              <a:t>край, 2020</a:t>
            </a:r>
            <a:endParaRPr lang="ru-RU" sz="2400" b="1" dirty="0" smtClean="0">
              <a:solidFill>
                <a:srgbClr val="002060"/>
              </a:solidFill>
              <a:cs typeface="Arial" charset="0"/>
            </a:endParaRPr>
          </a:p>
        </p:txBody>
      </p:sp>
      <p:pic>
        <p:nvPicPr>
          <p:cNvPr id="5" name="Picture 33" descr="ANd9GcQsKVhpQWl4zsJFm_d_EQG8NgjG5VVMxGhTKBxWtSmZOzlsH_KX7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2" y="4800600"/>
            <a:ext cx="2333624" cy="1600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148" y="4724400"/>
            <a:ext cx="2333625" cy="16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USER\Desktop\Галина\Изображения\ОБОИ\1-78-700x627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E:\Дет. сад\Фото весна Лето зима\Весенние цветы\68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73795" y="0"/>
            <a:ext cx="10390043" cy="689898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304800"/>
            <a:ext cx="388620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FFFF00"/>
                </a:solidFill>
              </a:rPr>
              <a:t>А теперь послушайте про цветок мать-и-мачеха: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Золотые лепестки,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хрупкий стебелёк,</a:t>
            </a:r>
            <a:endParaRPr lang="ru-RU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Распустился у реки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солнечный цветок.</a:t>
            </a:r>
            <a:endParaRPr lang="ru-RU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Только тучка набежала,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сжались лепесточки</a:t>
            </a:r>
            <a:endParaRPr lang="ru-RU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 зелёных стебельках –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круглые комочки.</a:t>
            </a:r>
            <a:endParaRPr lang="ru-RU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ky-clip-art-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1600200"/>
            <a:ext cx="7772400" cy="5257800"/>
          </a:xfrm>
        </p:spPr>
        <p:txBody>
          <a:bodyPr>
            <a:normAutofit fontScale="40000" lnSpcReduction="20000"/>
          </a:bodyPr>
          <a:lstStyle/>
          <a:p>
            <a:pPr algn="just">
              <a:lnSpc>
                <a:spcPct val="120000"/>
              </a:lnSpc>
              <a:buNone/>
            </a:pPr>
            <a:r>
              <a:rPr lang="ru-RU" sz="4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4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4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где можно увидеть эти цветы? </a:t>
            </a:r>
            <a:r>
              <a:rPr lang="ru-RU" sz="45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(Ответы детей)</a:t>
            </a:r>
            <a:r>
              <a:rPr lang="ru-RU" sz="4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4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Да, конечно. Весной их  много появляется на проталинках. Цветки </a:t>
            </a:r>
            <a:r>
              <a:rPr lang="ru-RU" sz="45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мать-и</a:t>
            </a:r>
            <a:r>
              <a:rPr lang="ru-RU" sz="4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мачехи похожи на солнышко – жёлтые. Они радуют глаза людей весной своими цветками. Лишь прогонят первые лучи весеннего солнышка снег, вылезают из земли короткие и толстенькие стебли, первыми появляются не листья, а цветы.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45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45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«Весна»</a:t>
            </a:r>
            <a:endParaRPr lang="ru-RU" sz="45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  <a:buNone/>
            </a:pPr>
            <a:r>
              <a:rPr lang="ru-RU" sz="45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зарядку солнышко поднимает нас,</a:t>
            </a:r>
            <a:endParaRPr lang="ru-RU" sz="45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  <a:buNone/>
            </a:pPr>
            <a:r>
              <a:rPr lang="ru-RU" sz="45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Поднимаем руки мы по команде «раз».</a:t>
            </a:r>
            <a:endParaRPr lang="ru-RU" sz="45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  <a:buNone/>
            </a:pPr>
            <a:r>
              <a:rPr lang="ru-RU" sz="45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над нами весело шелестит листва,</a:t>
            </a:r>
            <a:endParaRPr lang="ru-RU" sz="45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  <a:buNone/>
            </a:pPr>
            <a:r>
              <a:rPr lang="ru-RU" sz="45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Опускаем руки мы по команде «два».</a:t>
            </a:r>
            <a:endParaRPr lang="ru-RU" sz="45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  <a:buNone/>
            </a:pPr>
            <a:r>
              <a:rPr lang="ru-RU" sz="4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Практическая работа </a:t>
            </a:r>
            <a:r>
              <a:rPr lang="ru-RU" sz="45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«Подснежник»</a:t>
            </a:r>
            <a:endParaRPr lang="ru-RU" sz="45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45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Цель:</a:t>
            </a:r>
            <a:r>
              <a:rPr lang="ru-RU" sz="4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творческих способностей, тонкой моторики рук.</a:t>
            </a:r>
          </a:p>
          <a:p>
            <a:pPr>
              <a:lnSpc>
                <a:spcPct val="120000"/>
              </a:lnSpc>
              <a:buNone/>
            </a:pPr>
            <a:r>
              <a:rPr lang="ru-RU" sz="45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раздаёт раскраски с подснежником, цветные карандаши.</a:t>
            </a:r>
          </a:p>
          <a:p>
            <a:pPr>
              <a:lnSpc>
                <a:spcPct val="120000"/>
              </a:lnSpc>
              <a:buNone/>
            </a:pPr>
            <a:r>
              <a:rPr lang="ru-RU" sz="4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ru-RU" sz="4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4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Ребята, посмотрите на рисунок, какой цветок изображён?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45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(Ответы детей)</a:t>
            </a:r>
            <a:endParaRPr lang="ru-RU" sz="45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sky-clip-art-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905000"/>
            <a:ext cx="8305800" cy="49530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 Сейчас вы раскрасите его, а рядом попробуйте нарисовать ещё один такой же подснежник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(дети раскрашивают и рисуют)</a:t>
            </a: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Ребята, настало время посмотреть, что вы нарисовали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(выставка рисунков)</a:t>
            </a: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1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«Что лишнее?»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развитие зрительного восприятия и внимания, мышления, диалогической речи.</a:t>
            </a:r>
          </a:p>
          <a:p>
            <a:pPr algn="just"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теперь поиграем в знакомую вам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игру «Что лишнее?»</a:t>
            </a: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показывает слайд (мать-и-мачеха, подснежник, ландыш, кактус). </a:t>
            </a:r>
            <a:endParaRPr lang="ru-RU" sz="1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Ребята, что тут лишнее? Как вы думаете и почему?</a:t>
            </a:r>
          </a:p>
          <a:p>
            <a:pPr algn="just"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Дети: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лишний кактус, т.к. это комнатное растение, а остальные первоцветы.</a:t>
            </a:r>
          </a:p>
          <a:p>
            <a:pPr algn="just"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Правильно. Первоцветы нуждаются в охране, не рвите их, берегите. </a:t>
            </a:r>
          </a:p>
          <a:p>
            <a:pPr algn="just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Ребята! А что то вам сегодня запомнилось больше всего? Что узнали нового?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sky-clip-art-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8382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Практическая работа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C:\Users\USER\Desktop\Сайт воспитателя Екибаева Г.Г\Конспекты ООД\подснежник.pn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76400" y="2005806"/>
            <a:ext cx="5715000" cy="4852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sky-clip-art-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«Что лишнее?»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5" name="Содержимое 3" descr="C:\Users\USER\Desktop\Галина\Изображения\ОБОИ\1-78-700x627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8601" y="2514600"/>
            <a:ext cx="2590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E:\Дет. сад\Фото весна Лето зима\Весенние цветы\6840.jpg"/>
          <p:cNvPicPr/>
          <p:nvPr/>
        </p:nvPicPr>
        <p:blipFill>
          <a:blip r:embed="rId4"/>
          <a:srcRect l="29524" t="11584" r="13282" b="8983"/>
          <a:stretch>
            <a:fillRect/>
          </a:stretch>
        </p:blipFill>
        <p:spPr bwMode="auto">
          <a:xfrm>
            <a:off x="6096000" y="2514738"/>
            <a:ext cx="2743200" cy="2209662"/>
          </a:xfrm>
          <a:prstGeom prst="rect">
            <a:avLst/>
          </a:prstGeom>
          <a:noFill/>
        </p:spPr>
      </p:pic>
      <p:pic>
        <p:nvPicPr>
          <p:cNvPr id="7" name="Рисунок 6" descr="C:\Users\USER\Desktop\Галина\Изображения\flowers_520-2560x1600.jpg"/>
          <p:cNvPicPr/>
          <p:nvPr/>
        </p:nvPicPr>
        <p:blipFill>
          <a:blip r:embed="rId5" cstate="print"/>
          <a:srcRect r="16667"/>
          <a:stretch>
            <a:fillRect/>
          </a:stretch>
        </p:blipFill>
        <p:spPr bwMode="auto">
          <a:xfrm>
            <a:off x="1828800" y="4800600"/>
            <a:ext cx="2514599" cy="2057400"/>
          </a:xfrm>
          <a:prstGeom prst="rect">
            <a:avLst/>
          </a:prstGeom>
          <a:noFill/>
        </p:spPr>
      </p:pic>
      <p:pic>
        <p:nvPicPr>
          <p:cNvPr id="2050" name="Picture 2" descr="C:\Users\USER\Desktop\Чижик\Уголок природы\комн. растения\ehinokaktus_gruzony_210x21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53000" y="4800600"/>
            <a:ext cx="2514599" cy="2057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USER\Desktop\Галина\Изображения\46159149.jpg"/>
          <p:cNvPicPr>
            <a:picLocks noChangeAspect="1" noChangeArrowheads="1"/>
          </p:cNvPicPr>
          <p:nvPr/>
        </p:nvPicPr>
        <p:blipFill>
          <a:blip r:embed="rId2"/>
          <a:srcRect l="7639" r="902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516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</a:b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5800" y="3352800"/>
            <a:ext cx="8001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60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endParaRPr lang="ru-RU" sz="60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Monotype Corsiva" pitchFamily="66" charset="0"/>
              </a:rPr>
              <a:t>   Спасибо за внимание!</a:t>
            </a:r>
            <a:br>
              <a:rPr lang="ru-RU" sz="6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33401"/>
            <a:ext cx="8229600" cy="1600200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343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5" name="Picture 4" descr="sky-clip-art-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3400" y="1828801"/>
            <a:ext cx="81534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Образовательная область: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«Познавательное развитие», «Художественно-эстетическое развитие».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Систематизировать знания детей о сезонных изменениях в природе весной, учить рисовать подснежник.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Уточнить и систематизировать знания детей о характерных признаках весны (увеличивается день, сильнее греет солнце, тает снег, появляются насекомые, возвращаются с юга птицы, зацветают цветы). Познакомить с первыми весенними цветами.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Способствовать развитию связной речи, творческого воображения.        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Вызвать эстетические переживания от весеннего пробуждения природы. Воспитывать бережное отношение к природе.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Материалы: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 электронное приложение «Весна», раскраска «Подснежник», цветные карандаши (восковые мелки).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sky-clip-art-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76600" y="1219200"/>
            <a:ext cx="2743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 занятия: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8200" y="1828801"/>
            <a:ext cx="76200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Ребята, послушайте: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дворе звенит капель,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полям бегут ручьи.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дорогах лужи,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Скоро выйдут муравьи,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После зимней стужи.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 каком времени года говорится в стихотворении?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Дети: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 весне.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А как вы догадались, что в нём говорится о весне?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Как светит солнце?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Какими стали дни весной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Каких насекомых с приходом весны можно увидеть?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(бабочек, жуков)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Весной солнце светит ярко, дни становятся длиннее, а ночи короче. От весеннего тепла тает снег, оттаяла почва. Маленькими ручейками и бурными потоками сбегает с пригорков талая вода. Она напоила почву и вместе с весенним теплом разбудила растения от долгого зимнего сна. Зазеленела травка.</a:t>
            </a:r>
          </a:p>
        </p:txBody>
      </p:sp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1" y="1828801"/>
            <a:ext cx="2164976" cy="1840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6580" y="1295401"/>
            <a:ext cx="152222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USER\Desktop\Галина\Документы\ИЗО\Цветы\IMG_20200804_112705 — копия (2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4648199" cy="3505200"/>
          </a:xfrm>
          <a:prstGeom prst="rect">
            <a:avLst/>
          </a:prstGeom>
          <a:noFill/>
        </p:spPr>
      </p:pic>
      <p:pic>
        <p:nvPicPr>
          <p:cNvPr id="13313" name="Picture 1" descr="C:\Users\USER\Desktop\Галина\Документы\ИЗО\Цветы\ffcd07d42420f0127a99cd5b76fd5b3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-12616"/>
            <a:ext cx="4495800" cy="3517816"/>
          </a:xfrm>
          <a:prstGeom prst="rect">
            <a:avLst/>
          </a:prstGeom>
          <a:noFill/>
        </p:spPr>
      </p:pic>
      <p:pic>
        <p:nvPicPr>
          <p:cNvPr id="4" name="Рисунок 3" descr="C:\Users\USER\Desktop\Галина\Документы\ЗАНЯТИЯ. слайды по экологии\Чарыш Колывань\IMG_20190608_154728.jpg"/>
          <p:cNvPicPr/>
          <p:nvPr/>
        </p:nvPicPr>
        <p:blipFill>
          <a:blip r:embed="rId4" cstate="print"/>
          <a:srcRect b="25275"/>
          <a:stretch>
            <a:fillRect/>
          </a:stretch>
        </p:blipFill>
        <p:spPr bwMode="auto">
          <a:xfrm>
            <a:off x="4648200" y="3505200"/>
            <a:ext cx="4495799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esktop\Галина\Документы\ЗАНЯТИЯ. слайды по экологии\Чарыш Колывань\IMG_20190707_101812.jpg"/>
          <p:cNvPicPr/>
          <p:nvPr/>
        </p:nvPicPr>
        <p:blipFill>
          <a:blip r:embed="rId5" cstate="print"/>
          <a:srcRect t="20121" b="15895"/>
          <a:stretch>
            <a:fillRect/>
          </a:stretch>
        </p:blipFill>
        <p:spPr bwMode="auto">
          <a:xfrm>
            <a:off x="1" y="3505200"/>
            <a:ext cx="4648199" cy="3352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Галина\Документы\ИЗО\Цветы\9488 — копия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sky-clip-art-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14400" y="1752601"/>
            <a:ext cx="73914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Воспитатель: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изменилась жизнь диких животных с наступлением весны?  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(Ответы детей).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звери сменили тёплую и пушистую шерсть на более редкую, а некоторые изменили окраску: заяц меняет шерсть на серую, а белка на рыжую. А кто- то из зверей проснулся. Кто?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(Еж, медведь)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" name="Содержимое 8" descr="vitq-uhtg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486150"/>
            <a:ext cx="4495801" cy="3371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Содержимое 3" descr="52672023_belki_04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5324" y="3581411"/>
            <a:ext cx="4368676" cy="32764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69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Галина\Документы\ЗАНЯТИЯ. слайды по экологии\фото природа\медведица с медвежатам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sky-clip-art-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66800" y="1582341"/>
            <a:ext cx="70104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 Послушайте о подснежнике: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Самый первый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Самый тонкий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Есть цветок с названьем нежным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привет капели звонкой,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Называется подснежник.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(дети рассматривают подснежник, делятся впечатлениями)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Какой подснежник? 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(ответы детей)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Подснежник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это первый вестник весны. Если увидите подснежник в лесу, не срывайте его. Он занесён в Красную книгу. Это редкое и охраняемое растение.</a:t>
            </a:r>
          </a:p>
        </p:txBody>
      </p:sp>
      <p:pic>
        <p:nvPicPr>
          <p:cNvPr id="1026" name="Picture 2" descr="C:\Users\USER\Desktop\Галина\Изображения\ОБОИ\23-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667000" y="4725734"/>
            <a:ext cx="3886200" cy="21322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792</TotalTime>
  <Words>166</Words>
  <PresentationFormat>Экран (4:3)</PresentationFormat>
  <Paragraphs>80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Конспект занятия в средней группе  «Весна»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Практическая работа</vt:lpstr>
      <vt:lpstr> Игра «Что лишнее?» 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научить детей любить природу посредством чтения  Подготовила: Екибаева Г.Г., воспитатель МБДОУ «ЦРР – детский сад №6 «Сказка»</dc:title>
  <dc:creator>USER</dc:creator>
  <cp:lastModifiedBy>USER</cp:lastModifiedBy>
  <cp:revision>110</cp:revision>
  <dcterms:created xsi:type="dcterms:W3CDTF">2016-09-18T11:11:48Z</dcterms:created>
  <dcterms:modified xsi:type="dcterms:W3CDTF">2020-09-17T11:42:55Z</dcterms:modified>
</cp:coreProperties>
</file>