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6254" y="404664"/>
            <a:ext cx="80748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 ПРОФЕССИОНАЛЬНОЕ ОБЪЕДИНЕНИЕ </a:t>
            </a:r>
            <a:endParaRPr lang="ru-RU" sz="2800" b="1" u="sng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ВОСПИТАТЕЛЕЙ  СТАРШИХ  ГРУПП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 ПОЗНАВАТЕЛЬНОГО ИНТЕРЕСА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РУССКОЙ  НАРОДНОЙ  КУЛЬТУРЕ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ИСТОРИИ ОТЕЧЕСТВА,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СКАЗЫ  П.П. БАЖОВА (ПРИУРОЧЕННЫЙ К 140– ЛЕТИЮ ПИСАТЕЛЯ)»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квалификацилнная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категория 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Осипова Елена Анатольевна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 ноября 2019 г. </a:t>
            </a:r>
          </a:p>
        </p:txBody>
      </p:sp>
    </p:spTree>
    <p:extLst>
      <p:ext uri="{BB962C8B-B14F-4D97-AF65-F5344CB8AC3E}">
        <p14:creationId xmlns:p14="http://schemas.microsoft.com/office/powerpoint/2010/main" val="10385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Заключительный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Благотворительная акция «Подари книгу детскому саду».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-Выставка детского творчества по сказам Бажова.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-Итоговое занятие викторина для детей «Сказочные герои П. П. Бажова»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5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3" y="549576"/>
            <a:ext cx="3059540" cy="514689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563" y="900674"/>
            <a:ext cx="2870107" cy="4381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73399" y="5589240"/>
            <a:ext cx="3058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</a:t>
            </a:r>
          </a:p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</a:t>
            </a:r>
            <a:endParaRPr lang="ru-RU" sz="2800" b="1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074" y="1905295"/>
            <a:ext cx="3899523" cy="3184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9827"/>
            <a:ext cx="3397570" cy="6061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661232" y="618517"/>
            <a:ext cx="3587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библиотеку</a:t>
            </a:r>
            <a:endParaRPr lang="ru-RU" sz="3200" b="1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7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06" y="1320454"/>
            <a:ext cx="3543442" cy="4242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536" y="1294844"/>
            <a:ext cx="3668548" cy="426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441150" y="479827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</a:t>
            </a:r>
            <a:endParaRPr lang="ru-RU" sz="2800" b="1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45" y="1687376"/>
            <a:ext cx="3211868" cy="3451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639"/>
            <a:ext cx="4294845" cy="4882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1462190" y="385419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</a:t>
            </a:r>
            <a:endParaRPr lang="ru-RU" sz="2800" b="1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12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85308"/>
            <a:ext cx="4067577" cy="3595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33" y="1844824"/>
            <a:ext cx="3505747" cy="3476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1150402" y="398186"/>
            <a:ext cx="5435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 ДЕЯТЕЛЬНОСТЬ  ПО ЛЕПКЕ</a:t>
            </a:r>
            <a:endParaRPr lang="ru-RU" sz="2800" b="1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85" y="1431859"/>
            <a:ext cx="3201417" cy="4055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754" y="1975420"/>
            <a:ext cx="3876212" cy="290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74506" y="472099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</a:t>
            </a:r>
            <a:endParaRPr lang="ru-RU" sz="2800" b="1" dirty="0">
              <a:solidFill>
                <a:srgbClr val="0076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55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685" y="1139472"/>
            <a:ext cx="7452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747" y="774441"/>
            <a:ext cx="73268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начинают развиваться такие черты характера, которые закладывают в основу нравственного и патриотического воспитания: трудолюбие, милосердие, гуманность и т. д. Чувство Родины начинается с восхищения тем, что видит перед собой малыш, чему он удивляется, что вызывает отклик в его душе. И хотя многие впечатления не осознаны им глубоко, но пропущенные через детское восприятие, они играют огромную роль в становлении личности патриота.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возраст – возраст пытливого ума и ярких впечатлений и мы имеем потенциальные возможности формирования социальных чувств, нравственных, патриотических. Патриотизм, гражданственность как качества личности – глубокий родник, который питает жизненные силы человека, окрашивает поступки, влияет на мировоззрение, социальные качества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52662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79913" y="791858"/>
            <a:ext cx="3528392" cy="527428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углубление знаний о культуре и традициях русского народа посредством ознакомления с произведениями уральского сказителя П. П. Бажова.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bib.adminsuzemka.ru/images/201901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" y="980728"/>
            <a:ext cx="3741765" cy="4629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9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3775" y="618517"/>
            <a:ext cx="6466537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представления об уральском писателе-сказителе П. П. Бажове, его сказах, как части культуры русского народа;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расширения социального опыта дошкольников в процессе ознакомления с историко-культурным наследием и традициями Урала;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творческие способности детей посредством продуктивной деятельности, стимулировать желание создавать красивое своими руками;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чувство гордости за свою великую Родину.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9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3775" y="618517"/>
            <a:ext cx="6466537" cy="527428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 </a:t>
            </a:r>
            <a:r>
              <a:rPr lang="ru-RU" b="1" dirty="0"/>
              <a:t>Тип проекта: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творческий, информационно-исследовательский.</a:t>
            </a:r>
            <a:br>
              <a:rPr lang="ru-RU" dirty="0"/>
            </a:br>
            <a:r>
              <a:rPr lang="ru-RU" b="1" dirty="0"/>
              <a:t>Вид проекта: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групповой.</a:t>
            </a:r>
            <a:br>
              <a:rPr lang="ru-RU" dirty="0"/>
            </a:br>
            <a:r>
              <a:rPr lang="ru-RU" dirty="0"/>
              <a:t> </a:t>
            </a:r>
            <a:r>
              <a:rPr lang="ru-RU" b="1" dirty="0"/>
              <a:t>Сроки реализации проекта: </a:t>
            </a:r>
            <a:br>
              <a:rPr lang="ru-RU" b="1" dirty="0"/>
            </a:br>
            <a:r>
              <a:rPr lang="ru-RU" dirty="0"/>
              <a:t>два месяца.</a:t>
            </a:r>
            <a:br>
              <a:rPr lang="ru-RU" dirty="0"/>
            </a:br>
            <a:r>
              <a:rPr lang="ru-RU" b="1" dirty="0"/>
              <a:t>Участники проекта: </a:t>
            </a:r>
            <a:br>
              <a:rPr lang="ru-RU" b="1" dirty="0"/>
            </a:br>
            <a:r>
              <a:rPr lang="ru-RU" dirty="0"/>
              <a:t>воспитанники подготовительной к школе группы, воспитатели, родители.</a:t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39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-обогатились знания детей в области творчества уральского писателя;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-имеют представления о жизни людей на Урале;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-активно вступает во взаимодействие с воспитателем и сверстниками в различных видах деятельности;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-высказывает свое мнение, пересказывает эпизоды произведений;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-обогатился словарный запас;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-проявляет творческую индивидуальность и самостоятельность в продуктивной деятельности;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-родители - активные участники реализации проекта.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8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Подготовительный.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 с темой проекта детей и родителей;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-Провести консультацию для родителей «Патриотическое воспитание дошкольников через произведения П. П. Бажова»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-Оформить выставку книг по творчеству писателя;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Подобрать пословицы, поговорки о родном крае и о труде.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0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Основной.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– исследовательская деятельность: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-Провести беседы с детьми: «Как жили люди на Урале», «Правда или вымысел?»;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-Рассматривание иллюстраций к сказам П.П. Бажова;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-Презентация «Богатство Урала»;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-Экскурсия в краеведческую студию Центра культуры и досуга;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-Экскурсия в библиотеку.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8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47128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деятельность: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сказов П.П. Бажова, пересказ эпизодов.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-Чтение и обсуждение пословиц и поговорок о труде, о Родине.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-Конкурс чтецов «Кем я буду сам не знаю, но порою быть мечтаю…».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7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c8/00044a87-2d14ce11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5" r="4589"/>
          <a:stretch/>
        </p:blipFill>
        <p:spPr bwMode="auto">
          <a:xfrm>
            <a:off x="6963670" y="0"/>
            <a:ext cx="2196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1540" y="1352293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492896"/>
            <a:ext cx="8460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5601" y="618517"/>
            <a:ext cx="7024711" cy="52742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5601" y="279400"/>
            <a:ext cx="7024711" cy="5511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600" y="677807"/>
            <a:ext cx="7024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7504" y="624137"/>
            <a:ext cx="7131789" cy="5845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5601" y="618517"/>
            <a:ext cx="7024711" cy="597883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87747" y="479827"/>
            <a:ext cx="7092788" cy="60724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5601" y="549576"/>
            <a:ext cx="7048996" cy="67005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для детей изготовление героев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П.П.Бажова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бросового материала.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«Я хочу дружить с природой» рисование.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-«Ящерица». Лепка к сказу  «Медной горы хозяйка».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-Иллюстрация к сказу «Серебряное копытце». Нетрадиционные техники рисования (коллективная работа).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-Изготовление каменного цветка (пластилин, камешки, бусины).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-Мастер-класс для родителей «Каменный цветок на воде» лепка из воскового пластилина.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-«Медной горы хозяйка», лепка из белой глины и бросового материала.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-«Заводская слободка»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-конструирование.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20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121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ТОЛСТОВА</dc:creator>
  <cp:lastModifiedBy>Алевтина</cp:lastModifiedBy>
  <cp:revision>8</cp:revision>
  <dcterms:created xsi:type="dcterms:W3CDTF">2019-11-26T20:34:34Z</dcterms:created>
  <dcterms:modified xsi:type="dcterms:W3CDTF">2020-10-10T12:41:50Z</dcterms:modified>
</cp:coreProperties>
</file>