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2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BC7AE-9FCD-4E24-9F65-126F9A29C436}" type="doc">
      <dgm:prSet loTypeId="urn:microsoft.com/office/officeart/2005/8/layout/vList3" loCatId="list" qsTypeId="urn:microsoft.com/office/officeart/2005/8/quickstyle/simple3" qsCatId="simple" csTypeId="urn:microsoft.com/office/officeart/2005/8/colors/colorful2" csCatId="colorful" phldr="1"/>
      <dgm:spPr/>
    </dgm:pt>
    <dgm:pt modelId="{4C6830C4-B3D4-4F4A-AC9D-0C6B1BFD38BE}">
      <dgm:prSet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сохранения и стимулирования здоровья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7DACEB-1FC2-45C8-8A92-25C11712C50C}" type="parTrans" cxnId="{8ED596BA-C881-4CAC-A619-FAB30637B3D1}">
      <dgm:prSet/>
      <dgm:spPr/>
      <dgm:t>
        <a:bodyPr/>
        <a:lstStyle/>
        <a:p>
          <a:endParaRPr lang="ru-RU"/>
        </a:p>
      </dgm:t>
    </dgm:pt>
    <dgm:pt modelId="{5470BA71-EE7E-478E-9DFE-A5DA4558A85C}" type="sibTrans" cxnId="{8ED596BA-C881-4CAC-A619-FAB30637B3D1}">
      <dgm:prSet/>
      <dgm:spPr/>
      <dgm:t>
        <a:bodyPr/>
        <a:lstStyle/>
        <a:p>
          <a:endParaRPr lang="ru-RU"/>
        </a:p>
      </dgm:t>
    </dgm:pt>
    <dgm:pt modelId="{0EC44BC6-B99C-4687-984F-6F3CB2E4DFFA}">
      <dgm:prSet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обучения здоровому образу жизни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3A2382-E64B-4A6F-8E36-DC86FABB56C0}" type="parTrans" cxnId="{5AC49B36-A0A5-4F31-8801-B4F02286816B}">
      <dgm:prSet/>
      <dgm:spPr/>
      <dgm:t>
        <a:bodyPr/>
        <a:lstStyle/>
        <a:p>
          <a:endParaRPr lang="ru-RU"/>
        </a:p>
      </dgm:t>
    </dgm:pt>
    <dgm:pt modelId="{79E9309F-06B1-4AD4-804C-A3B79B3CF5CD}" type="sibTrans" cxnId="{5AC49B36-A0A5-4F31-8801-B4F02286816B}">
      <dgm:prSet/>
      <dgm:spPr/>
      <dgm:t>
        <a:bodyPr/>
        <a:lstStyle/>
        <a:p>
          <a:endParaRPr lang="ru-RU"/>
        </a:p>
      </dgm:t>
    </dgm:pt>
    <dgm:pt modelId="{1F402DFE-F865-4C2F-BE7A-587FE96EC948}">
      <dgm:prSet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коррекционные технологии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BD421A-DFB8-4ED0-89E6-310BAC353A26}" type="sibTrans" cxnId="{AC794A78-B91D-42BE-AB4F-9246C798DB66}">
      <dgm:prSet/>
      <dgm:spPr/>
      <dgm:t>
        <a:bodyPr/>
        <a:lstStyle/>
        <a:p>
          <a:endParaRPr lang="ru-RU"/>
        </a:p>
      </dgm:t>
    </dgm:pt>
    <dgm:pt modelId="{C93D2A26-AF52-4563-8F41-40AE20AD33B1}" type="parTrans" cxnId="{AC794A78-B91D-42BE-AB4F-9246C798DB66}">
      <dgm:prSet/>
      <dgm:spPr/>
      <dgm:t>
        <a:bodyPr/>
        <a:lstStyle/>
        <a:p>
          <a:endParaRPr lang="ru-RU"/>
        </a:p>
      </dgm:t>
    </dgm:pt>
    <dgm:pt modelId="{75B32FB1-5E5C-481B-B148-71CE0D65D97B}" type="pres">
      <dgm:prSet presAssocID="{91FBC7AE-9FCD-4E24-9F65-126F9A29C436}" presName="linearFlow" presStyleCnt="0">
        <dgm:presLayoutVars>
          <dgm:dir/>
          <dgm:resizeHandles val="exact"/>
        </dgm:presLayoutVars>
      </dgm:prSet>
      <dgm:spPr/>
    </dgm:pt>
    <dgm:pt modelId="{28BEDDA5-E81E-4AFD-B024-1912192B3A58}" type="pres">
      <dgm:prSet presAssocID="{4C6830C4-B3D4-4F4A-AC9D-0C6B1BFD38BE}" presName="composite" presStyleCnt="0"/>
      <dgm:spPr/>
    </dgm:pt>
    <dgm:pt modelId="{A11D1F25-C683-42C5-BC3A-B9593F5418A7}" type="pres">
      <dgm:prSet presAssocID="{4C6830C4-B3D4-4F4A-AC9D-0C6B1BFD38BE}" presName="imgShp" presStyleLbl="fgImgPlace1" presStyleIdx="0" presStyleCnt="3"/>
      <dgm:spPr/>
    </dgm:pt>
    <dgm:pt modelId="{0379DD92-2395-4D5C-8992-5B97AAA86289}" type="pres">
      <dgm:prSet presAssocID="{4C6830C4-B3D4-4F4A-AC9D-0C6B1BFD38BE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99FDC9-1C01-45BF-9D0B-2188C962CAAD}" type="pres">
      <dgm:prSet presAssocID="{5470BA71-EE7E-478E-9DFE-A5DA4558A85C}" presName="spacing" presStyleCnt="0"/>
      <dgm:spPr/>
    </dgm:pt>
    <dgm:pt modelId="{597100C4-606C-4E9F-BB51-8C091D08FF18}" type="pres">
      <dgm:prSet presAssocID="{0EC44BC6-B99C-4687-984F-6F3CB2E4DFFA}" presName="composite" presStyleCnt="0"/>
      <dgm:spPr/>
    </dgm:pt>
    <dgm:pt modelId="{672B8E8F-7688-4123-B333-5E5E0EC608E6}" type="pres">
      <dgm:prSet presAssocID="{0EC44BC6-B99C-4687-984F-6F3CB2E4DFFA}" presName="imgShp" presStyleLbl="fgImgPlace1" presStyleIdx="1" presStyleCnt="3"/>
      <dgm:spPr/>
    </dgm:pt>
    <dgm:pt modelId="{2D3F4D15-7241-4A96-844C-DAD7008C98A2}" type="pres">
      <dgm:prSet presAssocID="{0EC44BC6-B99C-4687-984F-6F3CB2E4DFF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9A448-C574-4CDD-88F3-20E55AADD490}" type="pres">
      <dgm:prSet presAssocID="{79E9309F-06B1-4AD4-804C-A3B79B3CF5CD}" presName="spacing" presStyleCnt="0"/>
      <dgm:spPr/>
    </dgm:pt>
    <dgm:pt modelId="{096A3F93-2490-42CC-93C0-600FD8564095}" type="pres">
      <dgm:prSet presAssocID="{1F402DFE-F865-4C2F-BE7A-587FE96EC948}" presName="composite" presStyleCnt="0"/>
      <dgm:spPr/>
    </dgm:pt>
    <dgm:pt modelId="{4DEEA0E2-1945-43DC-A683-8E4385F9A174}" type="pres">
      <dgm:prSet presAssocID="{1F402DFE-F865-4C2F-BE7A-587FE96EC948}" presName="imgShp" presStyleLbl="fgImgPlace1" presStyleIdx="2" presStyleCnt="3"/>
      <dgm:spPr/>
    </dgm:pt>
    <dgm:pt modelId="{38761893-6B37-4379-B76B-6B8A05E79527}" type="pres">
      <dgm:prSet presAssocID="{1F402DFE-F865-4C2F-BE7A-587FE96EC94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596BA-C881-4CAC-A619-FAB30637B3D1}" srcId="{91FBC7AE-9FCD-4E24-9F65-126F9A29C436}" destId="{4C6830C4-B3D4-4F4A-AC9D-0C6B1BFD38BE}" srcOrd="0" destOrd="0" parTransId="{327DACEB-1FC2-45C8-8A92-25C11712C50C}" sibTransId="{5470BA71-EE7E-478E-9DFE-A5DA4558A85C}"/>
    <dgm:cxn modelId="{5AC49B36-A0A5-4F31-8801-B4F02286816B}" srcId="{91FBC7AE-9FCD-4E24-9F65-126F9A29C436}" destId="{0EC44BC6-B99C-4687-984F-6F3CB2E4DFFA}" srcOrd="1" destOrd="0" parTransId="{273A2382-E64B-4A6F-8E36-DC86FABB56C0}" sibTransId="{79E9309F-06B1-4AD4-804C-A3B79B3CF5CD}"/>
    <dgm:cxn modelId="{FAB4775D-F1BB-4C75-85C7-C6EF2EAC67C1}" type="presOf" srcId="{0EC44BC6-B99C-4687-984F-6F3CB2E4DFFA}" destId="{2D3F4D15-7241-4A96-844C-DAD7008C98A2}" srcOrd="0" destOrd="0" presId="urn:microsoft.com/office/officeart/2005/8/layout/vList3"/>
    <dgm:cxn modelId="{AC794A78-B91D-42BE-AB4F-9246C798DB66}" srcId="{91FBC7AE-9FCD-4E24-9F65-126F9A29C436}" destId="{1F402DFE-F865-4C2F-BE7A-587FE96EC948}" srcOrd="2" destOrd="0" parTransId="{C93D2A26-AF52-4563-8F41-40AE20AD33B1}" sibTransId="{33BD421A-DFB8-4ED0-89E6-310BAC353A26}"/>
    <dgm:cxn modelId="{5841E3C3-284D-45E4-8B07-2B338CC81D37}" type="presOf" srcId="{4C6830C4-B3D4-4F4A-AC9D-0C6B1BFD38BE}" destId="{0379DD92-2395-4D5C-8992-5B97AAA86289}" srcOrd="0" destOrd="0" presId="urn:microsoft.com/office/officeart/2005/8/layout/vList3"/>
    <dgm:cxn modelId="{7BD2D893-3BF0-4E57-AD38-D6E7A84AAE9D}" type="presOf" srcId="{1F402DFE-F865-4C2F-BE7A-587FE96EC948}" destId="{38761893-6B37-4379-B76B-6B8A05E79527}" srcOrd="0" destOrd="0" presId="urn:microsoft.com/office/officeart/2005/8/layout/vList3"/>
    <dgm:cxn modelId="{7E6029ED-08D0-40B5-A6D4-630986EDDF08}" type="presOf" srcId="{91FBC7AE-9FCD-4E24-9F65-126F9A29C436}" destId="{75B32FB1-5E5C-481B-B148-71CE0D65D97B}" srcOrd="0" destOrd="0" presId="urn:microsoft.com/office/officeart/2005/8/layout/vList3"/>
    <dgm:cxn modelId="{B79653D9-EA1D-4AEF-B16F-C16A7823E5F4}" type="presParOf" srcId="{75B32FB1-5E5C-481B-B148-71CE0D65D97B}" destId="{28BEDDA5-E81E-4AFD-B024-1912192B3A58}" srcOrd="0" destOrd="0" presId="urn:microsoft.com/office/officeart/2005/8/layout/vList3"/>
    <dgm:cxn modelId="{1D822A6E-4C8F-462D-9789-33211F15ACB0}" type="presParOf" srcId="{28BEDDA5-E81E-4AFD-B024-1912192B3A58}" destId="{A11D1F25-C683-42C5-BC3A-B9593F5418A7}" srcOrd="0" destOrd="0" presId="urn:microsoft.com/office/officeart/2005/8/layout/vList3"/>
    <dgm:cxn modelId="{180ACF41-8BC9-4F9E-89E8-FB610D1389FE}" type="presParOf" srcId="{28BEDDA5-E81E-4AFD-B024-1912192B3A58}" destId="{0379DD92-2395-4D5C-8992-5B97AAA86289}" srcOrd="1" destOrd="0" presId="urn:microsoft.com/office/officeart/2005/8/layout/vList3"/>
    <dgm:cxn modelId="{E2AAE432-AE19-4BC5-825A-4BEDC017936D}" type="presParOf" srcId="{75B32FB1-5E5C-481B-B148-71CE0D65D97B}" destId="{C099FDC9-1C01-45BF-9D0B-2188C962CAAD}" srcOrd="1" destOrd="0" presId="urn:microsoft.com/office/officeart/2005/8/layout/vList3"/>
    <dgm:cxn modelId="{F20A5AB4-AEC0-410B-B959-FD92B45E3F3B}" type="presParOf" srcId="{75B32FB1-5E5C-481B-B148-71CE0D65D97B}" destId="{597100C4-606C-4E9F-BB51-8C091D08FF18}" srcOrd="2" destOrd="0" presId="urn:microsoft.com/office/officeart/2005/8/layout/vList3"/>
    <dgm:cxn modelId="{5B7253D1-F1AC-426A-BEDF-6ECC3646B225}" type="presParOf" srcId="{597100C4-606C-4E9F-BB51-8C091D08FF18}" destId="{672B8E8F-7688-4123-B333-5E5E0EC608E6}" srcOrd="0" destOrd="0" presId="urn:microsoft.com/office/officeart/2005/8/layout/vList3"/>
    <dgm:cxn modelId="{B318501A-DDA0-4026-A2E4-267E56780140}" type="presParOf" srcId="{597100C4-606C-4E9F-BB51-8C091D08FF18}" destId="{2D3F4D15-7241-4A96-844C-DAD7008C98A2}" srcOrd="1" destOrd="0" presId="urn:microsoft.com/office/officeart/2005/8/layout/vList3"/>
    <dgm:cxn modelId="{54F1AF5F-2C39-4D4C-A687-257481862FFE}" type="presParOf" srcId="{75B32FB1-5E5C-481B-B148-71CE0D65D97B}" destId="{AF89A448-C574-4CDD-88F3-20E55AADD490}" srcOrd="3" destOrd="0" presId="urn:microsoft.com/office/officeart/2005/8/layout/vList3"/>
    <dgm:cxn modelId="{F4D16BF5-1B94-4855-A830-402C7589B6D6}" type="presParOf" srcId="{75B32FB1-5E5C-481B-B148-71CE0D65D97B}" destId="{096A3F93-2490-42CC-93C0-600FD8564095}" srcOrd="4" destOrd="0" presId="urn:microsoft.com/office/officeart/2005/8/layout/vList3"/>
    <dgm:cxn modelId="{7780E07F-B573-4D44-BD20-71B37F003F59}" type="presParOf" srcId="{096A3F93-2490-42CC-93C0-600FD8564095}" destId="{4DEEA0E2-1945-43DC-A683-8E4385F9A174}" srcOrd="0" destOrd="0" presId="urn:microsoft.com/office/officeart/2005/8/layout/vList3"/>
    <dgm:cxn modelId="{749FE88B-9139-486C-84D7-E9563F5C2688}" type="presParOf" srcId="{096A3F93-2490-42CC-93C0-600FD8564095}" destId="{38761893-6B37-4379-B76B-6B8A05E7952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4E2CC-EF70-4F6E-9C7E-9D539D545614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B73A5D0-1D16-4C37-AB69-B9BB4C10B5DB}">
      <dgm:prSet phldrT="[Текст]"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РИТМОПЛАСТИКА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C5E0E2-226A-4B35-94B4-43B8B1C431D0}" type="parTrans" cxnId="{9A602B5E-66B1-4D8E-9F1E-20B4FDADA7EC}">
      <dgm:prSet/>
      <dgm:spPr/>
      <dgm:t>
        <a:bodyPr/>
        <a:lstStyle/>
        <a:p>
          <a:endParaRPr lang="ru-RU"/>
        </a:p>
      </dgm:t>
    </dgm:pt>
    <dgm:pt modelId="{3D6FA976-33DC-4650-A293-82235CEE7824}" type="sibTrans" cxnId="{9A602B5E-66B1-4D8E-9F1E-20B4FDADA7EC}">
      <dgm:prSet/>
      <dgm:spPr/>
      <dgm:t>
        <a:bodyPr/>
        <a:lstStyle/>
        <a:p>
          <a:endParaRPr lang="ru-RU"/>
        </a:p>
      </dgm:t>
    </dgm:pt>
    <dgm:pt modelId="{933352E4-3119-4D83-841B-36CC4A6A9713}">
      <dgm:prSet phldrT="[Текст]" custT="1"/>
      <dgm:spPr/>
      <dgm:t>
        <a:bodyPr/>
        <a:lstStyle/>
        <a:p>
          <a:pPr algn="ctr"/>
          <a:r>
            <a:rPr lang="ru-RU" sz="18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 СПОРТИВНЫЕ ИГРЫ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1CCC83-141D-49E8-B980-6592B50E1172}" type="parTrans" cxnId="{A6A43EBE-0934-4FF3-BA7F-15D82172D75C}">
      <dgm:prSet/>
      <dgm:spPr/>
      <dgm:t>
        <a:bodyPr/>
        <a:lstStyle/>
        <a:p>
          <a:endParaRPr lang="ru-RU"/>
        </a:p>
      </dgm:t>
    </dgm:pt>
    <dgm:pt modelId="{8156703F-1BA2-477E-8BEC-EA086211A852}" type="sibTrans" cxnId="{A6A43EBE-0934-4FF3-BA7F-15D82172D75C}">
      <dgm:prSet/>
      <dgm:spPr/>
      <dgm:t>
        <a:bodyPr/>
        <a:lstStyle/>
        <a:p>
          <a:endParaRPr lang="ru-RU"/>
        </a:p>
      </dgm:t>
    </dgm:pt>
    <dgm:pt modelId="{8F1266E1-2DD4-49CA-8ADE-61F60E628A13}">
      <dgm:prSet phldrT="[Текст]"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БОДРЯЩАЯ ГИМНАСТИКА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B939F5-4BC6-46D3-8463-7F3B18F02FD7}" type="parTrans" cxnId="{5A4BA4B0-B1DB-4A5F-B931-15FB2027F711}">
      <dgm:prSet/>
      <dgm:spPr/>
      <dgm:t>
        <a:bodyPr/>
        <a:lstStyle/>
        <a:p>
          <a:endParaRPr lang="ru-RU"/>
        </a:p>
      </dgm:t>
    </dgm:pt>
    <dgm:pt modelId="{E633EAE6-076A-4425-B822-7960EAAE7E02}" type="sibTrans" cxnId="{5A4BA4B0-B1DB-4A5F-B931-15FB2027F711}">
      <dgm:prSet/>
      <dgm:spPr/>
      <dgm:t>
        <a:bodyPr/>
        <a:lstStyle/>
        <a:p>
          <a:endParaRPr lang="ru-RU"/>
        </a:p>
      </dgm:t>
    </dgm:pt>
    <dgm:pt modelId="{C9BC5BA0-843D-42A0-BF3F-76DA32860860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ДЫХАТЕЛЬНЫЕ УПРАЖНЕНИЯ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1ADB47-A69B-427A-8CBD-D7D48EA344A2}" type="parTrans" cxnId="{9CCFA5D4-E29E-49F9-8401-533C086C8245}">
      <dgm:prSet/>
      <dgm:spPr/>
      <dgm:t>
        <a:bodyPr/>
        <a:lstStyle/>
        <a:p>
          <a:endParaRPr lang="ru-RU"/>
        </a:p>
      </dgm:t>
    </dgm:pt>
    <dgm:pt modelId="{0FD7321D-228C-4A68-B1D3-F4D90C14F5C0}" type="sibTrans" cxnId="{9CCFA5D4-E29E-49F9-8401-533C086C8245}">
      <dgm:prSet/>
      <dgm:spPr/>
      <dgm:t>
        <a:bodyPr/>
        <a:lstStyle/>
        <a:p>
          <a:endParaRPr lang="ru-RU"/>
        </a:p>
      </dgm:t>
    </dgm:pt>
    <dgm:pt modelId="{7786D13E-469D-419E-B7D7-F0A4737C498D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ГИМНАСТИКА ДЛЯ ГЛАЗ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77C350-7160-4E2A-8385-D27B10401F94}" type="parTrans" cxnId="{4178039D-DE6A-42DE-BA0C-2702D4AEA9F3}">
      <dgm:prSet/>
      <dgm:spPr/>
      <dgm:t>
        <a:bodyPr/>
        <a:lstStyle/>
        <a:p>
          <a:endParaRPr lang="ru-RU"/>
        </a:p>
      </dgm:t>
    </dgm:pt>
    <dgm:pt modelId="{F30CB8FC-7279-46A2-9625-E7FCBCBB1BBD}" type="sibTrans" cxnId="{4178039D-DE6A-42DE-BA0C-2702D4AEA9F3}">
      <dgm:prSet/>
      <dgm:spPr/>
      <dgm:t>
        <a:bodyPr/>
        <a:lstStyle/>
        <a:p>
          <a:endParaRPr lang="ru-RU"/>
        </a:p>
      </dgm:t>
    </dgm:pt>
    <dgm:pt modelId="{724BB82D-3F9B-41CB-BBB3-71F94C4020E2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РЕЛАКСАЦИЯ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8BDA1F-F04B-42DE-8205-D29A6D48B66B}" type="parTrans" cxnId="{6D804D9C-43E4-4833-A90C-744112C79FD1}">
      <dgm:prSet/>
      <dgm:spPr/>
      <dgm:t>
        <a:bodyPr/>
        <a:lstStyle/>
        <a:p>
          <a:endParaRPr lang="ru-RU"/>
        </a:p>
      </dgm:t>
    </dgm:pt>
    <dgm:pt modelId="{BB075C97-9868-4C63-B418-0D544D746CBE}" type="sibTrans" cxnId="{6D804D9C-43E4-4833-A90C-744112C79FD1}">
      <dgm:prSet/>
      <dgm:spPr/>
      <dgm:t>
        <a:bodyPr/>
        <a:lstStyle/>
        <a:p>
          <a:endParaRPr lang="ru-RU"/>
        </a:p>
      </dgm:t>
    </dgm:pt>
    <dgm:pt modelId="{A6F1EDB7-79F9-4B6F-9FDE-D4CBEEE25296}">
      <dgm:prSet custT="1"/>
      <dgm:spPr/>
      <dgm:t>
        <a:bodyPr/>
        <a:lstStyle/>
        <a:p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ДИНАМИЧЕСКИЕ  ПАУЗЫ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38877A-A37A-41FB-8D08-0D7222EA6E23}" type="parTrans" cxnId="{EA270D3F-EE51-4B48-B3CB-586D47584D3C}">
      <dgm:prSet/>
      <dgm:spPr/>
      <dgm:t>
        <a:bodyPr/>
        <a:lstStyle/>
        <a:p>
          <a:endParaRPr lang="ru-RU"/>
        </a:p>
      </dgm:t>
    </dgm:pt>
    <dgm:pt modelId="{38985E90-F094-4A30-B1C6-3735E8B55F56}" type="sibTrans" cxnId="{EA270D3F-EE51-4B48-B3CB-586D47584D3C}">
      <dgm:prSet/>
      <dgm:spPr/>
      <dgm:t>
        <a:bodyPr/>
        <a:lstStyle/>
        <a:p>
          <a:endParaRPr lang="ru-RU"/>
        </a:p>
      </dgm:t>
    </dgm:pt>
    <dgm:pt modelId="{34116651-C24A-4C0A-9FCE-D34403D92471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9AFD12-0922-414C-A6BB-4391EFA38601}" type="parTrans" cxnId="{A6A69982-3B5D-46D1-8602-84E1D7A5FA90}">
      <dgm:prSet/>
      <dgm:spPr/>
      <dgm:t>
        <a:bodyPr/>
        <a:lstStyle/>
        <a:p>
          <a:endParaRPr lang="ru-RU"/>
        </a:p>
      </dgm:t>
    </dgm:pt>
    <dgm:pt modelId="{32455717-8A52-4E86-8751-31C1E71AF3DA}" type="sibTrans" cxnId="{A6A69982-3B5D-46D1-8602-84E1D7A5FA90}">
      <dgm:prSet/>
      <dgm:spPr/>
      <dgm:t>
        <a:bodyPr/>
        <a:lstStyle/>
        <a:p>
          <a:endParaRPr lang="ru-RU"/>
        </a:p>
      </dgm:t>
    </dgm:pt>
    <dgm:pt modelId="{5377B864-2ED7-4565-9602-DB842ED94D6C}" type="pres">
      <dgm:prSet presAssocID="{C884E2CC-EF70-4F6E-9C7E-9D539D5456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D9124F-FBCB-4E83-8DB5-D5065481C6E1}" type="pres">
      <dgm:prSet presAssocID="{AB73A5D0-1D16-4C37-AB69-B9BB4C10B5DB}" presName="parentLin" presStyleCnt="0"/>
      <dgm:spPr/>
      <dgm:t>
        <a:bodyPr/>
        <a:lstStyle/>
        <a:p>
          <a:endParaRPr lang="ru-RU"/>
        </a:p>
      </dgm:t>
    </dgm:pt>
    <dgm:pt modelId="{BBEB2978-F739-4EB8-881B-FBFFA8C500CD}" type="pres">
      <dgm:prSet presAssocID="{AB73A5D0-1D16-4C37-AB69-B9BB4C10B5DB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DCC01A28-1733-45E6-83AE-5B70CECAE3EE}" type="pres">
      <dgm:prSet presAssocID="{AB73A5D0-1D16-4C37-AB69-B9BB4C10B5DB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E6154-2056-486E-A927-C69DCCBAB1ED}" type="pres">
      <dgm:prSet presAssocID="{AB73A5D0-1D16-4C37-AB69-B9BB4C10B5DB}" presName="negativeSpace" presStyleCnt="0"/>
      <dgm:spPr/>
      <dgm:t>
        <a:bodyPr/>
        <a:lstStyle/>
        <a:p>
          <a:endParaRPr lang="ru-RU"/>
        </a:p>
      </dgm:t>
    </dgm:pt>
    <dgm:pt modelId="{93F88A07-5B7D-497F-A5A2-282B009234D2}" type="pres">
      <dgm:prSet presAssocID="{AB73A5D0-1D16-4C37-AB69-B9BB4C10B5DB}" presName="childText" presStyleLbl="conFg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14764-9A1A-4206-ABBC-FC4DA227453E}" type="pres">
      <dgm:prSet presAssocID="{3D6FA976-33DC-4650-A293-82235CEE7824}" presName="spaceBetweenRectangles" presStyleCnt="0"/>
      <dgm:spPr/>
      <dgm:t>
        <a:bodyPr/>
        <a:lstStyle/>
        <a:p>
          <a:endParaRPr lang="ru-RU"/>
        </a:p>
      </dgm:t>
    </dgm:pt>
    <dgm:pt modelId="{C138BDEC-371A-4481-8A49-F83EABEF7223}" type="pres">
      <dgm:prSet presAssocID="{A6F1EDB7-79F9-4B6F-9FDE-D4CBEEE25296}" presName="parentLin" presStyleCnt="0"/>
      <dgm:spPr/>
      <dgm:t>
        <a:bodyPr/>
        <a:lstStyle/>
        <a:p>
          <a:endParaRPr lang="ru-RU"/>
        </a:p>
      </dgm:t>
    </dgm:pt>
    <dgm:pt modelId="{341AAC03-7B30-4542-8828-EA8FDE37C868}" type="pres">
      <dgm:prSet presAssocID="{A6F1EDB7-79F9-4B6F-9FDE-D4CBEEE25296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1ABB6F33-B880-47CA-B9A9-9592F70C8DA1}" type="pres">
      <dgm:prSet presAssocID="{A6F1EDB7-79F9-4B6F-9FDE-D4CBEEE25296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321F26-0169-4F5E-8980-AE8D4352C59C}" type="pres">
      <dgm:prSet presAssocID="{A6F1EDB7-79F9-4B6F-9FDE-D4CBEEE25296}" presName="negativeSpace" presStyleCnt="0"/>
      <dgm:spPr/>
      <dgm:t>
        <a:bodyPr/>
        <a:lstStyle/>
        <a:p>
          <a:endParaRPr lang="ru-RU"/>
        </a:p>
      </dgm:t>
    </dgm:pt>
    <dgm:pt modelId="{9D24B8A9-6B18-43FF-BF61-23FFB3518F9F}" type="pres">
      <dgm:prSet presAssocID="{A6F1EDB7-79F9-4B6F-9FDE-D4CBEEE25296}" presName="childText" presStyleLbl="conFg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B4501-D2A0-46B0-B7C7-2876D70C828E}" type="pres">
      <dgm:prSet presAssocID="{38985E90-F094-4A30-B1C6-3735E8B55F56}" presName="spaceBetweenRectangles" presStyleCnt="0"/>
      <dgm:spPr/>
      <dgm:t>
        <a:bodyPr/>
        <a:lstStyle/>
        <a:p>
          <a:endParaRPr lang="ru-RU"/>
        </a:p>
      </dgm:t>
    </dgm:pt>
    <dgm:pt modelId="{5F4FA481-6932-4A02-9FF6-7AE24CD624DF}" type="pres">
      <dgm:prSet presAssocID="{933352E4-3119-4D83-841B-36CC4A6A9713}" presName="parentLin" presStyleCnt="0"/>
      <dgm:spPr/>
      <dgm:t>
        <a:bodyPr/>
        <a:lstStyle/>
        <a:p>
          <a:endParaRPr lang="ru-RU"/>
        </a:p>
      </dgm:t>
    </dgm:pt>
    <dgm:pt modelId="{61F3DE29-1ADF-44CC-BAE6-65BF23F8B2F3}" type="pres">
      <dgm:prSet presAssocID="{933352E4-3119-4D83-841B-36CC4A6A9713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C605CCAB-B8FC-415A-8BE9-FA9BF5545E22}" type="pres">
      <dgm:prSet presAssocID="{933352E4-3119-4D83-841B-36CC4A6A9713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8A8B7-67A2-4C06-9F6D-72FB21F88D41}" type="pres">
      <dgm:prSet presAssocID="{933352E4-3119-4D83-841B-36CC4A6A9713}" presName="negativeSpace" presStyleCnt="0"/>
      <dgm:spPr/>
      <dgm:t>
        <a:bodyPr/>
        <a:lstStyle/>
        <a:p>
          <a:endParaRPr lang="ru-RU"/>
        </a:p>
      </dgm:t>
    </dgm:pt>
    <dgm:pt modelId="{783E44F2-35F6-4B41-B7BB-F229D7B78218}" type="pres">
      <dgm:prSet presAssocID="{933352E4-3119-4D83-841B-36CC4A6A9713}" presName="childText" presStyleLbl="conFg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17A84-E1E2-41C1-B20F-AE6069FD29F7}" type="pres">
      <dgm:prSet presAssocID="{8156703F-1BA2-477E-8BEC-EA086211A852}" presName="spaceBetweenRectangles" presStyleCnt="0"/>
      <dgm:spPr/>
      <dgm:t>
        <a:bodyPr/>
        <a:lstStyle/>
        <a:p>
          <a:endParaRPr lang="ru-RU"/>
        </a:p>
      </dgm:t>
    </dgm:pt>
    <dgm:pt modelId="{AF31B690-FF8B-43D8-A063-E8B1ABD440BF}" type="pres">
      <dgm:prSet presAssocID="{724BB82D-3F9B-41CB-BBB3-71F94C4020E2}" presName="parentLin" presStyleCnt="0"/>
      <dgm:spPr/>
      <dgm:t>
        <a:bodyPr/>
        <a:lstStyle/>
        <a:p>
          <a:endParaRPr lang="ru-RU"/>
        </a:p>
      </dgm:t>
    </dgm:pt>
    <dgm:pt modelId="{7D1426DA-81B6-4A06-9865-0B138CDFAEC6}" type="pres">
      <dgm:prSet presAssocID="{724BB82D-3F9B-41CB-BBB3-71F94C4020E2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07E0E06C-1596-4526-86B2-1B5C5AF764F5}" type="pres">
      <dgm:prSet presAssocID="{724BB82D-3F9B-41CB-BBB3-71F94C4020E2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5E461-49F4-4BC8-9C4D-FC42605ADCFB}" type="pres">
      <dgm:prSet presAssocID="{724BB82D-3F9B-41CB-BBB3-71F94C4020E2}" presName="negativeSpace" presStyleCnt="0"/>
      <dgm:spPr/>
      <dgm:t>
        <a:bodyPr/>
        <a:lstStyle/>
        <a:p>
          <a:endParaRPr lang="ru-RU"/>
        </a:p>
      </dgm:t>
    </dgm:pt>
    <dgm:pt modelId="{69874027-C66B-443D-87F5-36C8B66EE42E}" type="pres">
      <dgm:prSet presAssocID="{724BB82D-3F9B-41CB-BBB3-71F94C4020E2}" presName="childText" presStyleLbl="conFg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D14C-366E-4AB9-9A71-1E08625AA945}" type="pres">
      <dgm:prSet presAssocID="{BB075C97-9868-4C63-B418-0D544D746CBE}" presName="spaceBetweenRectangles" presStyleCnt="0"/>
      <dgm:spPr/>
      <dgm:t>
        <a:bodyPr/>
        <a:lstStyle/>
        <a:p>
          <a:endParaRPr lang="ru-RU"/>
        </a:p>
      </dgm:t>
    </dgm:pt>
    <dgm:pt modelId="{3FBE0CAF-AC30-4C8B-A525-0FD35EAEDDEF}" type="pres">
      <dgm:prSet presAssocID="{34116651-C24A-4C0A-9FCE-D34403D92471}" presName="parentLin" presStyleCnt="0"/>
      <dgm:spPr/>
      <dgm:t>
        <a:bodyPr/>
        <a:lstStyle/>
        <a:p>
          <a:endParaRPr lang="ru-RU"/>
        </a:p>
      </dgm:t>
    </dgm:pt>
    <dgm:pt modelId="{D364EA41-7DDE-47A4-9C4B-FA587D1200FA}" type="pres">
      <dgm:prSet presAssocID="{34116651-C24A-4C0A-9FCE-D34403D92471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270752EC-E66E-40F9-BA07-CA4405CAA2E0}" type="pres">
      <dgm:prSet presAssocID="{34116651-C24A-4C0A-9FCE-D34403D9247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E0A1E-3449-4A1D-A595-4079625D42F3}" type="pres">
      <dgm:prSet presAssocID="{34116651-C24A-4C0A-9FCE-D34403D92471}" presName="negativeSpace" presStyleCnt="0"/>
      <dgm:spPr/>
      <dgm:t>
        <a:bodyPr/>
        <a:lstStyle/>
        <a:p>
          <a:endParaRPr lang="ru-RU"/>
        </a:p>
      </dgm:t>
    </dgm:pt>
    <dgm:pt modelId="{C390BCD7-5B1F-476C-AEE5-133CCD62A2C5}" type="pres">
      <dgm:prSet presAssocID="{34116651-C24A-4C0A-9FCE-D34403D92471}" presName="childText" presStyleLbl="conFg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C60BA-8F23-406A-BF12-FDAD24AE0784}" type="pres">
      <dgm:prSet presAssocID="{32455717-8A52-4E86-8751-31C1E71AF3DA}" presName="spaceBetweenRectangles" presStyleCnt="0"/>
      <dgm:spPr/>
      <dgm:t>
        <a:bodyPr/>
        <a:lstStyle/>
        <a:p>
          <a:endParaRPr lang="ru-RU"/>
        </a:p>
      </dgm:t>
    </dgm:pt>
    <dgm:pt modelId="{9F10B63B-C787-44D9-86B9-55B083122EE2}" type="pres">
      <dgm:prSet presAssocID="{7786D13E-469D-419E-B7D7-F0A4737C498D}" presName="parentLin" presStyleCnt="0"/>
      <dgm:spPr/>
      <dgm:t>
        <a:bodyPr/>
        <a:lstStyle/>
        <a:p>
          <a:endParaRPr lang="ru-RU"/>
        </a:p>
      </dgm:t>
    </dgm:pt>
    <dgm:pt modelId="{B8CD3D35-21BE-409E-B1CA-913C61096CE1}" type="pres">
      <dgm:prSet presAssocID="{7786D13E-469D-419E-B7D7-F0A4737C498D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0B318D17-F27C-4675-9530-846FF92FFBF0}" type="pres">
      <dgm:prSet presAssocID="{7786D13E-469D-419E-B7D7-F0A4737C498D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CA301-CE9A-45F3-B34F-327C27F8C37D}" type="pres">
      <dgm:prSet presAssocID="{7786D13E-469D-419E-B7D7-F0A4737C498D}" presName="negativeSpace" presStyleCnt="0"/>
      <dgm:spPr/>
      <dgm:t>
        <a:bodyPr/>
        <a:lstStyle/>
        <a:p>
          <a:endParaRPr lang="ru-RU"/>
        </a:p>
      </dgm:t>
    </dgm:pt>
    <dgm:pt modelId="{601BD93B-E001-4806-8DC2-253AFCED70A6}" type="pres">
      <dgm:prSet presAssocID="{7786D13E-469D-419E-B7D7-F0A4737C498D}" presName="childText" presStyleLbl="conFg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8378E-483F-47C1-BE8C-A60E865B8EF5}" type="pres">
      <dgm:prSet presAssocID="{F30CB8FC-7279-46A2-9625-E7FCBCBB1BBD}" presName="spaceBetweenRectangles" presStyleCnt="0"/>
      <dgm:spPr/>
      <dgm:t>
        <a:bodyPr/>
        <a:lstStyle/>
        <a:p>
          <a:endParaRPr lang="ru-RU"/>
        </a:p>
      </dgm:t>
    </dgm:pt>
    <dgm:pt modelId="{18867AE7-6DB4-445F-AF6D-FC8F92AF8710}" type="pres">
      <dgm:prSet presAssocID="{C9BC5BA0-843D-42A0-BF3F-76DA32860860}" presName="parentLin" presStyleCnt="0"/>
      <dgm:spPr/>
      <dgm:t>
        <a:bodyPr/>
        <a:lstStyle/>
        <a:p>
          <a:endParaRPr lang="ru-RU"/>
        </a:p>
      </dgm:t>
    </dgm:pt>
    <dgm:pt modelId="{09ECA00C-1AC1-4D4E-B6FA-B19FFAF59446}" type="pres">
      <dgm:prSet presAssocID="{C9BC5BA0-843D-42A0-BF3F-76DA32860860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264E1829-90A8-40E1-B9C4-882A50846F5C}" type="pres">
      <dgm:prSet presAssocID="{C9BC5BA0-843D-42A0-BF3F-76DA32860860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69E66-EFF8-4693-B0A4-200A81FAAAC7}" type="pres">
      <dgm:prSet presAssocID="{C9BC5BA0-843D-42A0-BF3F-76DA32860860}" presName="negativeSpace" presStyleCnt="0"/>
      <dgm:spPr/>
      <dgm:t>
        <a:bodyPr/>
        <a:lstStyle/>
        <a:p>
          <a:endParaRPr lang="ru-RU"/>
        </a:p>
      </dgm:t>
    </dgm:pt>
    <dgm:pt modelId="{58463615-F895-478A-BA4D-D30F5A56752E}" type="pres">
      <dgm:prSet presAssocID="{C9BC5BA0-843D-42A0-BF3F-76DA32860860}" presName="childText" presStyleLbl="conFg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59080-6F62-4F34-963E-7CF10D1E12C9}" type="pres">
      <dgm:prSet presAssocID="{0FD7321D-228C-4A68-B1D3-F4D90C14F5C0}" presName="spaceBetweenRectangles" presStyleCnt="0"/>
      <dgm:spPr/>
      <dgm:t>
        <a:bodyPr/>
        <a:lstStyle/>
        <a:p>
          <a:endParaRPr lang="ru-RU"/>
        </a:p>
      </dgm:t>
    </dgm:pt>
    <dgm:pt modelId="{7036A85A-9049-48A0-98D8-F89E9CBB0C30}" type="pres">
      <dgm:prSet presAssocID="{8F1266E1-2DD4-49CA-8ADE-61F60E628A13}" presName="parentLin" presStyleCnt="0"/>
      <dgm:spPr/>
      <dgm:t>
        <a:bodyPr/>
        <a:lstStyle/>
        <a:p>
          <a:endParaRPr lang="ru-RU"/>
        </a:p>
      </dgm:t>
    </dgm:pt>
    <dgm:pt modelId="{05083E71-696F-404B-803D-7EEBE5E529FF}" type="pres">
      <dgm:prSet presAssocID="{8F1266E1-2DD4-49CA-8ADE-61F60E628A13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C0B8E414-4534-43E0-9E5F-921597CC429A}" type="pres">
      <dgm:prSet presAssocID="{8F1266E1-2DD4-49CA-8ADE-61F60E628A13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C5E32-B8F2-49AC-B405-68D55F14C703}" type="pres">
      <dgm:prSet presAssocID="{8F1266E1-2DD4-49CA-8ADE-61F60E628A13}" presName="negativeSpace" presStyleCnt="0"/>
      <dgm:spPr/>
      <dgm:t>
        <a:bodyPr/>
        <a:lstStyle/>
        <a:p>
          <a:endParaRPr lang="ru-RU"/>
        </a:p>
      </dgm:t>
    </dgm:pt>
    <dgm:pt modelId="{83C74C84-9042-46DA-9555-F4C880F37712}" type="pres">
      <dgm:prSet presAssocID="{8F1266E1-2DD4-49CA-8ADE-61F60E628A13}" presName="childText" presStyleLbl="conFg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660F5D-0BAC-499E-9BB5-EEF7CE192823}" type="presOf" srcId="{AB73A5D0-1D16-4C37-AB69-B9BB4C10B5DB}" destId="{BBEB2978-F739-4EB8-881B-FBFFA8C500CD}" srcOrd="0" destOrd="0" presId="urn:microsoft.com/office/officeart/2005/8/layout/list1"/>
    <dgm:cxn modelId="{A6A43EBE-0934-4FF3-BA7F-15D82172D75C}" srcId="{C884E2CC-EF70-4F6E-9C7E-9D539D545614}" destId="{933352E4-3119-4D83-841B-36CC4A6A9713}" srcOrd="2" destOrd="0" parTransId="{C91CCC83-141D-49E8-B980-6592B50E1172}" sibTransId="{8156703F-1BA2-477E-8BEC-EA086211A852}"/>
    <dgm:cxn modelId="{B6882E70-53A6-4DF5-9EA2-FE046BDCE08F}" type="presOf" srcId="{C884E2CC-EF70-4F6E-9C7E-9D539D545614}" destId="{5377B864-2ED7-4565-9602-DB842ED94D6C}" srcOrd="0" destOrd="0" presId="urn:microsoft.com/office/officeart/2005/8/layout/list1"/>
    <dgm:cxn modelId="{EA270D3F-EE51-4B48-B3CB-586D47584D3C}" srcId="{C884E2CC-EF70-4F6E-9C7E-9D539D545614}" destId="{A6F1EDB7-79F9-4B6F-9FDE-D4CBEEE25296}" srcOrd="1" destOrd="0" parTransId="{B638877A-A37A-41FB-8D08-0D7222EA6E23}" sibTransId="{38985E90-F094-4A30-B1C6-3735E8B55F56}"/>
    <dgm:cxn modelId="{879F3822-3FF7-4D23-883A-43B86ACFE82A}" type="presOf" srcId="{8F1266E1-2DD4-49CA-8ADE-61F60E628A13}" destId="{C0B8E414-4534-43E0-9E5F-921597CC429A}" srcOrd="1" destOrd="0" presId="urn:microsoft.com/office/officeart/2005/8/layout/list1"/>
    <dgm:cxn modelId="{43D7C154-EF51-42CF-9CE7-304B1676DDCB}" type="presOf" srcId="{C9BC5BA0-843D-42A0-BF3F-76DA32860860}" destId="{09ECA00C-1AC1-4D4E-B6FA-B19FFAF59446}" srcOrd="0" destOrd="0" presId="urn:microsoft.com/office/officeart/2005/8/layout/list1"/>
    <dgm:cxn modelId="{604C037D-574F-41F1-BB71-894F549EFB96}" type="presOf" srcId="{7786D13E-469D-419E-B7D7-F0A4737C498D}" destId="{0B318D17-F27C-4675-9530-846FF92FFBF0}" srcOrd="1" destOrd="0" presId="urn:microsoft.com/office/officeart/2005/8/layout/list1"/>
    <dgm:cxn modelId="{9A602B5E-66B1-4D8E-9F1E-20B4FDADA7EC}" srcId="{C884E2CC-EF70-4F6E-9C7E-9D539D545614}" destId="{AB73A5D0-1D16-4C37-AB69-B9BB4C10B5DB}" srcOrd="0" destOrd="0" parTransId="{B0C5E0E2-226A-4B35-94B4-43B8B1C431D0}" sibTransId="{3D6FA976-33DC-4650-A293-82235CEE7824}"/>
    <dgm:cxn modelId="{EDECA309-26C6-4F94-9A2C-B4EDE963760A}" type="presOf" srcId="{34116651-C24A-4C0A-9FCE-D34403D92471}" destId="{D364EA41-7DDE-47A4-9C4B-FA587D1200FA}" srcOrd="0" destOrd="0" presId="urn:microsoft.com/office/officeart/2005/8/layout/list1"/>
    <dgm:cxn modelId="{92669D2F-826A-490D-95C8-715E666DCD45}" type="presOf" srcId="{C9BC5BA0-843D-42A0-BF3F-76DA32860860}" destId="{264E1829-90A8-40E1-B9C4-882A50846F5C}" srcOrd="1" destOrd="0" presId="urn:microsoft.com/office/officeart/2005/8/layout/list1"/>
    <dgm:cxn modelId="{C3E68D1F-DCC8-4D85-B054-06AA7455BCF1}" type="presOf" srcId="{AB73A5D0-1D16-4C37-AB69-B9BB4C10B5DB}" destId="{DCC01A28-1733-45E6-83AE-5B70CECAE3EE}" srcOrd="1" destOrd="0" presId="urn:microsoft.com/office/officeart/2005/8/layout/list1"/>
    <dgm:cxn modelId="{6D804D9C-43E4-4833-A90C-744112C79FD1}" srcId="{C884E2CC-EF70-4F6E-9C7E-9D539D545614}" destId="{724BB82D-3F9B-41CB-BBB3-71F94C4020E2}" srcOrd="3" destOrd="0" parTransId="{588BDA1F-F04B-42DE-8205-D29A6D48B66B}" sibTransId="{BB075C97-9868-4C63-B418-0D544D746CBE}"/>
    <dgm:cxn modelId="{BACAFDEB-4463-40DC-9616-F8E71E7FD277}" type="presOf" srcId="{A6F1EDB7-79F9-4B6F-9FDE-D4CBEEE25296}" destId="{1ABB6F33-B880-47CA-B9A9-9592F70C8DA1}" srcOrd="1" destOrd="0" presId="urn:microsoft.com/office/officeart/2005/8/layout/list1"/>
    <dgm:cxn modelId="{A6A69982-3B5D-46D1-8602-84E1D7A5FA90}" srcId="{C884E2CC-EF70-4F6E-9C7E-9D539D545614}" destId="{34116651-C24A-4C0A-9FCE-D34403D92471}" srcOrd="4" destOrd="0" parTransId="{8C9AFD12-0922-414C-A6BB-4391EFA38601}" sibTransId="{32455717-8A52-4E86-8751-31C1E71AF3DA}"/>
    <dgm:cxn modelId="{F3DC1880-ED6C-43FE-9BB8-F18C15362494}" type="presOf" srcId="{724BB82D-3F9B-41CB-BBB3-71F94C4020E2}" destId="{7D1426DA-81B6-4A06-9865-0B138CDFAEC6}" srcOrd="0" destOrd="0" presId="urn:microsoft.com/office/officeart/2005/8/layout/list1"/>
    <dgm:cxn modelId="{9CCFA5D4-E29E-49F9-8401-533C086C8245}" srcId="{C884E2CC-EF70-4F6E-9C7E-9D539D545614}" destId="{C9BC5BA0-843D-42A0-BF3F-76DA32860860}" srcOrd="6" destOrd="0" parTransId="{891ADB47-A69B-427A-8CBD-D7D48EA344A2}" sibTransId="{0FD7321D-228C-4A68-B1D3-F4D90C14F5C0}"/>
    <dgm:cxn modelId="{AE4C5382-CD5D-4CF0-8D8B-E61AE72F6EB7}" type="presOf" srcId="{8F1266E1-2DD4-49CA-8ADE-61F60E628A13}" destId="{05083E71-696F-404B-803D-7EEBE5E529FF}" srcOrd="0" destOrd="0" presId="urn:microsoft.com/office/officeart/2005/8/layout/list1"/>
    <dgm:cxn modelId="{AFA6D79A-BEEA-4536-83FE-2897ABB490A8}" type="presOf" srcId="{7786D13E-469D-419E-B7D7-F0A4737C498D}" destId="{B8CD3D35-21BE-409E-B1CA-913C61096CE1}" srcOrd="0" destOrd="0" presId="urn:microsoft.com/office/officeart/2005/8/layout/list1"/>
    <dgm:cxn modelId="{0E0CADEE-D435-4B59-B2FF-3823A63B2492}" type="presOf" srcId="{724BB82D-3F9B-41CB-BBB3-71F94C4020E2}" destId="{07E0E06C-1596-4526-86B2-1B5C5AF764F5}" srcOrd="1" destOrd="0" presId="urn:microsoft.com/office/officeart/2005/8/layout/list1"/>
    <dgm:cxn modelId="{957970B1-44BF-4A08-B554-392852C37F3F}" type="presOf" srcId="{933352E4-3119-4D83-841B-36CC4A6A9713}" destId="{C605CCAB-B8FC-415A-8BE9-FA9BF5545E22}" srcOrd="1" destOrd="0" presId="urn:microsoft.com/office/officeart/2005/8/layout/list1"/>
    <dgm:cxn modelId="{8B98BF80-2959-4BA9-96FD-0AF9CFB9571A}" type="presOf" srcId="{933352E4-3119-4D83-841B-36CC4A6A9713}" destId="{61F3DE29-1ADF-44CC-BAE6-65BF23F8B2F3}" srcOrd="0" destOrd="0" presId="urn:microsoft.com/office/officeart/2005/8/layout/list1"/>
    <dgm:cxn modelId="{5A4BA4B0-B1DB-4A5F-B931-15FB2027F711}" srcId="{C884E2CC-EF70-4F6E-9C7E-9D539D545614}" destId="{8F1266E1-2DD4-49CA-8ADE-61F60E628A13}" srcOrd="7" destOrd="0" parTransId="{23B939F5-4BC6-46D3-8463-7F3B18F02FD7}" sibTransId="{E633EAE6-076A-4425-B822-7960EAAE7E02}"/>
    <dgm:cxn modelId="{4178039D-DE6A-42DE-BA0C-2702D4AEA9F3}" srcId="{C884E2CC-EF70-4F6E-9C7E-9D539D545614}" destId="{7786D13E-469D-419E-B7D7-F0A4737C498D}" srcOrd="5" destOrd="0" parTransId="{1477C350-7160-4E2A-8385-D27B10401F94}" sibTransId="{F30CB8FC-7279-46A2-9625-E7FCBCBB1BBD}"/>
    <dgm:cxn modelId="{24676EBA-9AFF-454E-A54F-25CFC5211775}" type="presOf" srcId="{A6F1EDB7-79F9-4B6F-9FDE-D4CBEEE25296}" destId="{341AAC03-7B30-4542-8828-EA8FDE37C868}" srcOrd="0" destOrd="0" presId="urn:microsoft.com/office/officeart/2005/8/layout/list1"/>
    <dgm:cxn modelId="{ACE1DA53-6A40-4C15-BB15-5F5794EAD6CC}" type="presOf" srcId="{34116651-C24A-4C0A-9FCE-D34403D92471}" destId="{270752EC-E66E-40F9-BA07-CA4405CAA2E0}" srcOrd="1" destOrd="0" presId="urn:microsoft.com/office/officeart/2005/8/layout/list1"/>
    <dgm:cxn modelId="{FFD4E901-E1FD-47C3-BFC5-EBBE3C727282}" type="presParOf" srcId="{5377B864-2ED7-4565-9602-DB842ED94D6C}" destId="{CAD9124F-FBCB-4E83-8DB5-D5065481C6E1}" srcOrd="0" destOrd="0" presId="urn:microsoft.com/office/officeart/2005/8/layout/list1"/>
    <dgm:cxn modelId="{C7F2003C-5985-4652-A9C0-496F1EDDB0F0}" type="presParOf" srcId="{CAD9124F-FBCB-4E83-8DB5-D5065481C6E1}" destId="{BBEB2978-F739-4EB8-881B-FBFFA8C500CD}" srcOrd="0" destOrd="0" presId="urn:microsoft.com/office/officeart/2005/8/layout/list1"/>
    <dgm:cxn modelId="{CECA9F97-8B67-439E-BD5F-EBD721579B61}" type="presParOf" srcId="{CAD9124F-FBCB-4E83-8DB5-D5065481C6E1}" destId="{DCC01A28-1733-45E6-83AE-5B70CECAE3EE}" srcOrd="1" destOrd="0" presId="urn:microsoft.com/office/officeart/2005/8/layout/list1"/>
    <dgm:cxn modelId="{98454496-0553-4636-9DDE-59083FC88415}" type="presParOf" srcId="{5377B864-2ED7-4565-9602-DB842ED94D6C}" destId="{3E0E6154-2056-486E-A927-C69DCCBAB1ED}" srcOrd="1" destOrd="0" presId="urn:microsoft.com/office/officeart/2005/8/layout/list1"/>
    <dgm:cxn modelId="{DA07A3CF-91D6-46E5-AD1B-3F83D8345C62}" type="presParOf" srcId="{5377B864-2ED7-4565-9602-DB842ED94D6C}" destId="{93F88A07-5B7D-497F-A5A2-282B009234D2}" srcOrd="2" destOrd="0" presId="urn:microsoft.com/office/officeart/2005/8/layout/list1"/>
    <dgm:cxn modelId="{FC3EF42F-C786-4872-A9BF-FB850BA7E165}" type="presParOf" srcId="{5377B864-2ED7-4565-9602-DB842ED94D6C}" destId="{EDE14764-9A1A-4206-ABBC-FC4DA227453E}" srcOrd="3" destOrd="0" presId="urn:microsoft.com/office/officeart/2005/8/layout/list1"/>
    <dgm:cxn modelId="{2B4781AE-E7FA-4F99-85EE-C5E397A65A26}" type="presParOf" srcId="{5377B864-2ED7-4565-9602-DB842ED94D6C}" destId="{C138BDEC-371A-4481-8A49-F83EABEF7223}" srcOrd="4" destOrd="0" presId="urn:microsoft.com/office/officeart/2005/8/layout/list1"/>
    <dgm:cxn modelId="{52BD281D-9A70-4D86-B256-DD6DE1AAD226}" type="presParOf" srcId="{C138BDEC-371A-4481-8A49-F83EABEF7223}" destId="{341AAC03-7B30-4542-8828-EA8FDE37C868}" srcOrd="0" destOrd="0" presId="urn:microsoft.com/office/officeart/2005/8/layout/list1"/>
    <dgm:cxn modelId="{AB84A28E-71C4-42D7-B58A-247AE0D8E79A}" type="presParOf" srcId="{C138BDEC-371A-4481-8A49-F83EABEF7223}" destId="{1ABB6F33-B880-47CA-B9A9-9592F70C8DA1}" srcOrd="1" destOrd="0" presId="urn:microsoft.com/office/officeart/2005/8/layout/list1"/>
    <dgm:cxn modelId="{7104B14F-670C-4741-B0F3-21E507DE4A50}" type="presParOf" srcId="{5377B864-2ED7-4565-9602-DB842ED94D6C}" destId="{E5321F26-0169-4F5E-8980-AE8D4352C59C}" srcOrd="5" destOrd="0" presId="urn:microsoft.com/office/officeart/2005/8/layout/list1"/>
    <dgm:cxn modelId="{A348AD09-AF01-45C6-9842-8C91E5990735}" type="presParOf" srcId="{5377B864-2ED7-4565-9602-DB842ED94D6C}" destId="{9D24B8A9-6B18-43FF-BF61-23FFB3518F9F}" srcOrd="6" destOrd="0" presId="urn:microsoft.com/office/officeart/2005/8/layout/list1"/>
    <dgm:cxn modelId="{7305163F-027C-41AB-9E2D-4BEFD148E8E6}" type="presParOf" srcId="{5377B864-2ED7-4565-9602-DB842ED94D6C}" destId="{4D4B4501-D2A0-46B0-B7C7-2876D70C828E}" srcOrd="7" destOrd="0" presId="urn:microsoft.com/office/officeart/2005/8/layout/list1"/>
    <dgm:cxn modelId="{322F710C-AC5C-4774-BBAF-2C7218845949}" type="presParOf" srcId="{5377B864-2ED7-4565-9602-DB842ED94D6C}" destId="{5F4FA481-6932-4A02-9FF6-7AE24CD624DF}" srcOrd="8" destOrd="0" presId="urn:microsoft.com/office/officeart/2005/8/layout/list1"/>
    <dgm:cxn modelId="{48CA87A3-8300-4174-9791-116805A8DE1A}" type="presParOf" srcId="{5F4FA481-6932-4A02-9FF6-7AE24CD624DF}" destId="{61F3DE29-1ADF-44CC-BAE6-65BF23F8B2F3}" srcOrd="0" destOrd="0" presId="urn:microsoft.com/office/officeart/2005/8/layout/list1"/>
    <dgm:cxn modelId="{F67AFD68-5DD5-47EE-A0FC-D0BDBA94E69C}" type="presParOf" srcId="{5F4FA481-6932-4A02-9FF6-7AE24CD624DF}" destId="{C605CCAB-B8FC-415A-8BE9-FA9BF5545E22}" srcOrd="1" destOrd="0" presId="urn:microsoft.com/office/officeart/2005/8/layout/list1"/>
    <dgm:cxn modelId="{227CFC6E-295F-4D11-B4FF-D92C051003D7}" type="presParOf" srcId="{5377B864-2ED7-4565-9602-DB842ED94D6C}" destId="{0A68A8B7-67A2-4C06-9F6D-72FB21F88D41}" srcOrd="9" destOrd="0" presId="urn:microsoft.com/office/officeart/2005/8/layout/list1"/>
    <dgm:cxn modelId="{6151F321-C1A9-4715-B1F5-D72212A878E1}" type="presParOf" srcId="{5377B864-2ED7-4565-9602-DB842ED94D6C}" destId="{783E44F2-35F6-4B41-B7BB-F229D7B78218}" srcOrd="10" destOrd="0" presId="urn:microsoft.com/office/officeart/2005/8/layout/list1"/>
    <dgm:cxn modelId="{5D2F71F4-E496-485E-B1A8-440B81B7B88D}" type="presParOf" srcId="{5377B864-2ED7-4565-9602-DB842ED94D6C}" destId="{19A17A84-E1E2-41C1-B20F-AE6069FD29F7}" srcOrd="11" destOrd="0" presId="urn:microsoft.com/office/officeart/2005/8/layout/list1"/>
    <dgm:cxn modelId="{E245BC97-8D63-4419-BB05-9B027EF57970}" type="presParOf" srcId="{5377B864-2ED7-4565-9602-DB842ED94D6C}" destId="{AF31B690-FF8B-43D8-A063-E8B1ABD440BF}" srcOrd="12" destOrd="0" presId="urn:microsoft.com/office/officeart/2005/8/layout/list1"/>
    <dgm:cxn modelId="{7FF34B7C-0B5F-4A89-87B8-E16453AA605B}" type="presParOf" srcId="{AF31B690-FF8B-43D8-A063-E8B1ABD440BF}" destId="{7D1426DA-81B6-4A06-9865-0B138CDFAEC6}" srcOrd="0" destOrd="0" presId="urn:microsoft.com/office/officeart/2005/8/layout/list1"/>
    <dgm:cxn modelId="{1E493C9F-D0CB-4E8B-9115-7E177AD725AC}" type="presParOf" srcId="{AF31B690-FF8B-43D8-A063-E8B1ABD440BF}" destId="{07E0E06C-1596-4526-86B2-1B5C5AF764F5}" srcOrd="1" destOrd="0" presId="urn:microsoft.com/office/officeart/2005/8/layout/list1"/>
    <dgm:cxn modelId="{CFDC3856-A3E6-45F5-96A1-B6F9136686C3}" type="presParOf" srcId="{5377B864-2ED7-4565-9602-DB842ED94D6C}" destId="{4CB5E461-49F4-4BC8-9C4D-FC42605ADCFB}" srcOrd="13" destOrd="0" presId="urn:microsoft.com/office/officeart/2005/8/layout/list1"/>
    <dgm:cxn modelId="{DF966791-72DB-40BB-AB7B-4D8CC69E8E05}" type="presParOf" srcId="{5377B864-2ED7-4565-9602-DB842ED94D6C}" destId="{69874027-C66B-443D-87F5-36C8B66EE42E}" srcOrd="14" destOrd="0" presId="urn:microsoft.com/office/officeart/2005/8/layout/list1"/>
    <dgm:cxn modelId="{B5AF005F-F9E9-46A6-ABD1-F79C24D71C49}" type="presParOf" srcId="{5377B864-2ED7-4565-9602-DB842ED94D6C}" destId="{7C6FD14C-366E-4AB9-9A71-1E08625AA945}" srcOrd="15" destOrd="0" presId="urn:microsoft.com/office/officeart/2005/8/layout/list1"/>
    <dgm:cxn modelId="{4F736B5D-ADF2-41E2-82B4-4D6C04FF58DA}" type="presParOf" srcId="{5377B864-2ED7-4565-9602-DB842ED94D6C}" destId="{3FBE0CAF-AC30-4C8B-A525-0FD35EAEDDEF}" srcOrd="16" destOrd="0" presId="urn:microsoft.com/office/officeart/2005/8/layout/list1"/>
    <dgm:cxn modelId="{BE2B8430-6109-4BC7-B789-6EC24DB5B024}" type="presParOf" srcId="{3FBE0CAF-AC30-4C8B-A525-0FD35EAEDDEF}" destId="{D364EA41-7DDE-47A4-9C4B-FA587D1200FA}" srcOrd="0" destOrd="0" presId="urn:microsoft.com/office/officeart/2005/8/layout/list1"/>
    <dgm:cxn modelId="{8088DF21-55F1-42B8-9FF4-90B12595F0AE}" type="presParOf" srcId="{3FBE0CAF-AC30-4C8B-A525-0FD35EAEDDEF}" destId="{270752EC-E66E-40F9-BA07-CA4405CAA2E0}" srcOrd="1" destOrd="0" presId="urn:microsoft.com/office/officeart/2005/8/layout/list1"/>
    <dgm:cxn modelId="{18F957D6-90A9-490B-A684-CC22813BBF33}" type="presParOf" srcId="{5377B864-2ED7-4565-9602-DB842ED94D6C}" destId="{466E0A1E-3449-4A1D-A595-4079625D42F3}" srcOrd="17" destOrd="0" presId="urn:microsoft.com/office/officeart/2005/8/layout/list1"/>
    <dgm:cxn modelId="{944E031E-9CBA-40C0-B2F8-B16D4D998EC9}" type="presParOf" srcId="{5377B864-2ED7-4565-9602-DB842ED94D6C}" destId="{C390BCD7-5B1F-476C-AEE5-133CCD62A2C5}" srcOrd="18" destOrd="0" presId="urn:microsoft.com/office/officeart/2005/8/layout/list1"/>
    <dgm:cxn modelId="{BA68F525-FB90-4D72-B687-9685D6698284}" type="presParOf" srcId="{5377B864-2ED7-4565-9602-DB842ED94D6C}" destId="{75EC60BA-8F23-406A-BF12-FDAD24AE0784}" srcOrd="19" destOrd="0" presId="urn:microsoft.com/office/officeart/2005/8/layout/list1"/>
    <dgm:cxn modelId="{E227F76B-1592-494A-A9CA-884C2C5064A4}" type="presParOf" srcId="{5377B864-2ED7-4565-9602-DB842ED94D6C}" destId="{9F10B63B-C787-44D9-86B9-55B083122EE2}" srcOrd="20" destOrd="0" presId="urn:microsoft.com/office/officeart/2005/8/layout/list1"/>
    <dgm:cxn modelId="{0AD59651-5A91-4FD8-BEB5-EE66211F228C}" type="presParOf" srcId="{9F10B63B-C787-44D9-86B9-55B083122EE2}" destId="{B8CD3D35-21BE-409E-B1CA-913C61096CE1}" srcOrd="0" destOrd="0" presId="urn:microsoft.com/office/officeart/2005/8/layout/list1"/>
    <dgm:cxn modelId="{AAB11372-BF2C-4E69-9BB3-0974DE03B792}" type="presParOf" srcId="{9F10B63B-C787-44D9-86B9-55B083122EE2}" destId="{0B318D17-F27C-4675-9530-846FF92FFBF0}" srcOrd="1" destOrd="0" presId="urn:microsoft.com/office/officeart/2005/8/layout/list1"/>
    <dgm:cxn modelId="{619D1526-4BE7-4C46-B06D-E8A73612F390}" type="presParOf" srcId="{5377B864-2ED7-4565-9602-DB842ED94D6C}" destId="{2D4CA301-CE9A-45F3-B34F-327C27F8C37D}" srcOrd="21" destOrd="0" presId="urn:microsoft.com/office/officeart/2005/8/layout/list1"/>
    <dgm:cxn modelId="{E7C9F81D-DD69-4184-9856-97E3F26D684D}" type="presParOf" srcId="{5377B864-2ED7-4565-9602-DB842ED94D6C}" destId="{601BD93B-E001-4806-8DC2-253AFCED70A6}" srcOrd="22" destOrd="0" presId="urn:microsoft.com/office/officeart/2005/8/layout/list1"/>
    <dgm:cxn modelId="{9119A540-57A3-42CC-9CCA-02177F9EB65B}" type="presParOf" srcId="{5377B864-2ED7-4565-9602-DB842ED94D6C}" destId="{6388378E-483F-47C1-BE8C-A60E865B8EF5}" srcOrd="23" destOrd="0" presId="urn:microsoft.com/office/officeart/2005/8/layout/list1"/>
    <dgm:cxn modelId="{9E15C7CA-BF80-4D7E-94E5-C6C4954772F6}" type="presParOf" srcId="{5377B864-2ED7-4565-9602-DB842ED94D6C}" destId="{18867AE7-6DB4-445F-AF6D-FC8F92AF8710}" srcOrd="24" destOrd="0" presId="urn:microsoft.com/office/officeart/2005/8/layout/list1"/>
    <dgm:cxn modelId="{40CAA973-E5A0-4BAF-92C2-223DB0F4A8BD}" type="presParOf" srcId="{18867AE7-6DB4-445F-AF6D-FC8F92AF8710}" destId="{09ECA00C-1AC1-4D4E-B6FA-B19FFAF59446}" srcOrd="0" destOrd="0" presId="urn:microsoft.com/office/officeart/2005/8/layout/list1"/>
    <dgm:cxn modelId="{9446D399-AC22-4975-87A4-17526A916CF8}" type="presParOf" srcId="{18867AE7-6DB4-445F-AF6D-FC8F92AF8710}" destId="{264E1829-90A8-40E1-B9C4-882A50846F5C}" srcOrd="1" destOrd="0" presId="urn:microsoft.com/office/officeart/2005/8/layout/list1"/>
    <dgm:cxn modelId="{A60FC9AE-0FFB-4289-8FC2-D00C8069A8D1}" type="presParOf" srcId="{5377B864-2ED7-4565-9602-DB842ED94D6C}" destId="{A1969E66-EFF8-4693-B0A4-200A81FAAAC7}" srcOrd="25" destOrd="0" presId="urn:microsoft.com/office/officeart/2005/8/layout/list1"/>
    <dgm:cxn modelId="{251C0B2C-957C-4256-82A3-79EBD320C3AA}" type="presParOf" srcId="{5377B864-2ED7-4565-9602-DB842ED94D6C}" destId="{58463615-F895-478A-BA4D-D30F5A56752E}" srcOrd="26" destOrd="0" presId="urn:microsoft.com/office/officeart/2005/8/layout/list1"/>
    <dgm:cxn modelId="{065DF44B-9314-4F5E-A6E1-2FB23CA5394B}" type="presParOf" srcId="{5377B864-2ED7-4565-9602-DB842ED94D6C}" destId="{B9E59080-6F62-4F34-963E-7CF10D1E12C9}" srcOrd="27" destOrd="0" presId="urn:microsoft.com/office/officeart/2005/8/layout/list1"/>
    <dgm:cxn modelId="{8429658C-C756-4F2F-875B-9C5782CC451F}" type="presParOf" srcId="{5377B864-2ED7-4565-9602-DB842ED94D6C}" destId="{7036A85A-9049-48A0-98D8-F89E9CBB0C30}" srcOrd="28" destOrd="0" presId="urn:microsoft.com/office/officeart/2005/8/layout/list1"/>
    <dgm:cxn modelId="{964EABD0-7205-4F36-9674-48C40369EDA4}" type="presParOf" srcId="{7036A85A-9049-48A0-98D8-F89E9CBB0C30}" destId="{05083E71-696F-404B-803D-7EEBE5E529FF}" srcOrd="0" destOrd="0" presId="urn:microsoft.com/office/officeart/2005/8/layout/list1"/>
    <dgm:cxn modelId="{116D34B4-F436-4BE7-A919-E7EDB1CAFEE5}" type="presParOf" srcId="{7036A85A-9049-48A0-98D8-F89E9CBB0C30}" destId="{C0B8E414-4534-43E0-9E5F-921597CC429A}" srcOrd="1" destOrd="0" presId="urn:microsoft.com/office/officeart/2005/8/layout/list1"/>
    <dgm:cxn modelId="{A6169ECD-174D-4413-9199-29CBE3AEA88C}" type="presParOf" srcId="{5377B864-2ED7-4565-9602-DB842ED94D6C}" destId="{955C5E32-B8F2-49AC-B405-68D55F14C703}" srcOrd="29" destOrd="0" presId="urn:microsoft.com/office/officeart/2005/8/layout/list1"/>
    <dgm:cxn modelId="{138D60F7-57F2-4451-AEC4-B30558B10E2D}" type="presParOf" srcId="{5377B864-2ED7-4565-9602-DB842ED94D6C}" destId="{83C74C84-9042-46DA-9555-F4C880F37712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4E2CC-EF70-4F6E-9C7E-9D539D545614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F1266E1-2DD4-49CA-8ADE-61F60E628A13}">
      <dgm:prSet phldrT="[Текст]"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АКТИВНЫЙ ОТДЫХ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B939F5-4BC6-46D3-8463-7F3B18F02FD7}" type="parTrans" cxnId="{5A4BA4B0-B1DB-4A5F-B931-15FB2027F711}">
      <dgm:prSet/>
      <dgm:spPr/>
      <dgm:t>
        <a:bodyPr/>
        <a:lstStyle/>
        <a:p>
          <a:endParaRPr lang="ru-RU"/>
        </a:p>
      </dgm:t>
    </dgm:pt>
    <dgm:pt modelId="{E633EAE6-076A-4425-B822-7960EAAE7E02}" type="sibTrans" cxnId="{5A4BA4B0-B1DB-4A5F-B931-15FB2027F711}">
      <dgm:prSet/>
      <dgm:spPr/>
      <dgm:t>
        <a:bodyPr/>
        <a:lstStyle/>
        <a:p>
          <a:endParaRPr lang="ru-RU"/>
        </a:p>
      </dgm:t>
    </dgm:pt>
    <dgm:pt modelId="{C9BC5BA0-843D-42A0-BF3F-76DA32860860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САМОМАССАЖ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1ADB47-A69B-427A-8CBD-D7D48EA344A2}" type="parTrans" cxnId="{9CCFA5D4-E29E-49F9-8401-533C086C8245}">
      <dgm:prSet/>
      <dgm:spPr/>
      <dgm:t>
        <a:bodyPr/>
        <a:lstStyle/>
        <a:p>
          <a:endParaRPr lang="ru-RU"/>
        </a:p>
      </dgm:t>
    </dgm:pt>
    <dgm:pt modelId="{0FD7321D-228C-4A68-B1D3-F4D90C14F5C0}" type="sibTrans" cxnId="{9CCFA5D4-E29E-49F9-8401-533C086C8245}">
      <dgm:prSet/>
      <dgm:spPr/>
      <dgm:t>
        <a:bodyPr/>
        <a:lstStyle/>
        <a:p>
          <a:endParaRPr lang="ru-RU"/>
        </a:p>
      </dgm:t>
    </dgm:pt>
    <dgm:pt modelId="{7786D13E-469D-419E-B7D7-F0A4737C498D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СЕРИЯ ИГРОВЫХ ПОЗНАВАТЕЛЬНЫХ ЗАНЯТИЙ «АЗБУКА  ЗДОРОЬЯ»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77C350-7160-4E2A-8385-D27B10401F94}" type="parTrans" cxnId="{4178039D-DE6A-42DE-BA0C-2702D4AEA9F3}">
      <dgm:prSet/>
      <dgm:spPr/>
      <dgm:t>
        <a:bodyPr/>
        <a:lstStyle/>
        <a:p>
          <a:endParaRPr lang="ru-RU"/>
        </a:p>
      </dgm:t>
    </dgm:pt>
    <dgm:pt modelId="{F30CB8FC-7279-46A2-9625-E7FCBCBB1BBD}" type="sibTrans" cxnId="{4178039D-DE6A-42DE-BA0C-2702D4AEA9F3}">
      <dgm:prSet/>
      <dgm:spPr/>
      <dgm:t>
        <a:bodyPr/>
        <a:lstStyle/>
        <a:p>
          <a:endParaRPr lang="ru-RU"/>
        </a:p>
      </dgm:t>
    </dgm:pt>
    <dgm:pt modelId="{724BB82D-3F9B-41CB-BBB3-71F94C4020E2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УТРЕННЯЯ  ГИМНАСТИКА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8BDA1F-F04B-42DE-8205-D29A6D48B66B}" type="parTrans" cxnId="{6D804D9C-43E4-4833-A90C-744112C79FD1}">
      <dgm:prSet/>
      <dgm:spPr/>
      <dgm:t>
        <a:bodyPr/>
        <a:lstStyle/>
        <a:p>
          <a:endParaRPr lang="ru-RU"/>
        </a:p>
      </dgm:t>
    </dgm:pt>
    <dgm:pt modelId="{BB075C97-9868-4C63-B418-0D544D746CBE}" type="sibTrans" cxnId="{6D804D9C-43E4-4833-A90C-744112C79FD1}">
      <dgm:prSet/>
      <dgm:spPr/>
      <dgm:t>
        <a:bodyPr/>
        <a:lstStyle/>
        <a:p>
          <a:endParaRPr lang="ru-RU"/>
        </a:p>
      </dgm:t>
    </dgm:pt>
    <dgm:pt modelId="{34116651-C24A-4C0A-9FCE-D34403D92471}">
      <dgm:prSet custT="1"/>
      <dgm:spPr/>
      <dgm:t>
        <a:bodyPr/>
        <a:lstStyle/>
        <a:p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ФИЗКУЛЬТУРНЫЕ ЗАНЯТИЯ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9AFD12-0922-414C-A6BB-4391EFA38601}" type="parTrans" cxnId="{A6A69982-3B5D-46D1-8602-84E1D7A5FA90}">
      <dgm:prSet/>
      <dgm:spPr/>
      <dgm:t>
        <a:bodyPr/>
        <a:lstStyle/>
        <a:p>
          <a:endParaRPr lang="ru-RU"/>
        </a:p>
      </dgm:t>
    </dgm:pt>
    <dgm:pt modelId="{32455717-8A52-4E86-8751-31C1E71AF3DA}" type="sibTrans" cxnId="{A6A69982-3B5D-46D1-8602-84E1D7A5FA90}">
      <dgm:prSet/>
      <dgm:spPr/>
      <dgm:t>
        <a:bodyPr/>
        <a:lstStyle/>
        <a:p>
          <a:endParaRPr lang="ru-RU"/>
        </a:p>
      </dgm:t>
    </dgm:pt>
    <dgm:pt modelId="{5377B864-2ED7-4565-9602-DB842ED94D6C}" type="pres">
      <dgm:prSet presAssocID="{C884E2CC-EF70-4F6E-9C7E-9D539D5456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31B690-FF8B-43D8-A063-E8B1ABD440BF}" type="pres">
      <dgm:prSet presAssocID="{724BB82D-3F9B-41CB-BBB3-71F94C4020E2}" presName="parentLin" presStyleCnt="0"/>
      <dgm:spPr/>
      <dgm:t>
        <a:bodyPr/>
        <a:lstStyle/>
        <a:p>
          <a:endParaRPr lang="ru-RU"/>
        </a:p>
      </dgm:t>
    </dgm:pt>
    <dgm:pt modelId="{7D1426DA-81B6-4A06-9865-0B138CDFAEC6}" type="pres">
      <dgm:prSet presAssocID="{724BB82D-3F9B-41CB-BBB3-71F94C4020E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7E0E06C-1596-4526-86B2-1B5C5AF764F5}" type="pres">
      <dgm:prSet presAssocID="{724BB82D-3F9B-41CB-BBB3-71F94C4020E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5E461-49F4-4BC8-9C4D-FC42605ADCFB}" type="pres">
      <dgm:prSet presAssocID="{724BB82D-3F9B-41CB-BBB3-71F94C4020E2}" presName="negativeSpace" presStyleCnt="0"/>
      <dgm:spPr/>
      <dgm:t>
        <a:bodyPr/>
        <a:lstStyle/>
        <a:p>
          <a:endParaRPr lang="ru-RU"/>
        </a:p>
      </dgm:t>
    </dgm:pt>
    <dgm:pt modelId="{69874027-C66B-443D-87F5-36C8B66EE42E}" type="pres">
      <dgm:prSet presAssocID="{724BB82D-3F9B-41CB-BBB3-71F94C4020E2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D14C-366E-4AB9-9A71-1E08625AA945}" type="pres">
      <dgm:prSet presAssocID="{BB075C97-9868-4C63-B418-0D544D746CBE}" presName="spaceBetweenRectangles" presStyleCnt="0"/>
      <dgm:spPr/>
      <dgm:t>
        <a:bodyPr/>
        <a:lstStyle/>
        <a:p>
          <a:endParaRPr lang="ru-RU"/>
        </a:p>
      </dgm:t>
    </dgm:pt>
    <dgm:pt modelId="{3FBE0CAF-AC30-4C8B-A525-0FD35EAEDDEF}" type="pres">
      <dgm:prSet presAssocID="{34116651-C24A-4C0A-9FCE-D34403D92471}" presName="parentLin" presStyleCnt="0"/>
      <dgm:spPr/>
      <dgm:t>
        <a:bodyPr/>
        <a:lstStyle/>
        <a:p>
          <a:endParaRPr lang="ru-RU"/>
        </a:p>
      </dgm:t>
    </dgm:pt>
    <dgm:pt modelId="{D364EA41-7DDE-47A4-9C4B-FA587D1200FA}" type="pres">
      <dgm:prSet presAssocID="{34116651-C24A-4C0A-9FCE-D34403D9247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70752EC-E66E-40F9-BA07-CA4405CAA2E0}" type="pres">
      <dgm:prSet presAssocID="{34116651-C24A-4C0A-9FCE-D34403D9247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E0A1E-3449-4A1D-A595-4079625D42F3}" type="pres">
      <dgm:prSet presAssocID="{34116651-C24A-4C0A-9FCE-D34403D92471}" presName="negativeSpace" presStyleCnt="0"/>
      <dgm:spPr/>
      <dgm:t>
        <a:bodyPr/>
        <a:lstStyle/>
        <a:p>
          <a:endParaRPr lang="ru-RU"/>
        </a:p>
      </dgm:t>
    </dgm:pt>
    <dgm:pt modelId="{C390BCD7-5B1F-476C-AEE5-133CCD62A2C5}" type="pres">
      <dgm:prSet presAssocID="{34116651-C24A-4C0A-9FCE-D34403D9247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C60BA-8F23-406A-BF12-FDAD24AE0784}" type="pres">
      <dgm:prSet presAssocID="{32455717-8A52-4E86-8751-31C1E71AF3DA}" presName="spaceBetweenRectangles" presStyleCnt="0"/>
      <dgm:spPr/>
      <dgm:t>
        <a:bodyPr/>
        <a:lstStyle/>
        <a:p>
          <a:endParaRPr lang="ru-RU"/>
        </a:p>
      </dgm:t>
    </dgm:pt>
    <dgm:pt modelId="{9F10B63B-C787-44D9-86B9-55B083122EE2}" type="pres">
      <dgm:prSet presAssocID="{7786D13E-469D-419E-B7D7-F0A4737C498D}" presName="parentLin" presStyleCnt="0"/>
      <dgm:spPr/>
      <dgm:t>
        <a:bodyPr/>
        <a:lstStyle/>
        <a:p>
          <a:endParaRPr lang="ru-RU"/>
        </a:p>
      </dgm:t>
    </dgm:pt>
    <dgm:pt modelId="{B8CD3D35-21BE-409E-B1CA-913C61096CE1}" type="pres">
      <dgm:prSet presAssocID="{7786D13E-469D-419E-B7D7-F0A4737C498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B318D17-F27C-4675-9530-846FF92FFBF0}" type="pres">
      <dgm:prSet presAssocID="{7786D13E-469D-419E-B7D7-F0A4737C498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CA301-CE9A-45F3-B34F-327C27F8C37D}" type="pres">
      <dgm:prSet presAssocID="{7786D13E-469D-419E-B7D7-F0A4737C498D}" presName="negativeSpace" presStyleCnt="0"/>
      <dgm:spPr/>
      <dgm:t>
        <a:bodyPr/>
        <a:lstStyle/>
        <a:p>
          <a:endParaRPr lang="ru-RU"/>
        </a:p>
      </dgm:t>
    </dgm:pt>
    <dgm:pt modelId="{601BD93B-E001-4806-8DC2-253AFCED70A6}" type="pres">
      <dgm:prSet presAssocID="{7786D13E-469D-419E-B7D7-F0A4737C498D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8378E-483F-47C1-BE8C-A60E865B8EF5}" type="pres">
      <dgm:prSet presAssocID="{F30CB8FC-7279-46A2-9625-E7FCBCBB1BBD}" presName="spaceBetweenRectangles" presStyleCnt="0"/>
      <dgm:spPr/>
      <dgm:t>
        <a:bodyPr/>
        <a:lstStyle/>
        <a:p>
          <a:endParaRPr lang="ru-RU"/>
        </a:p>
      </dgm:t>
    </dgm:pt>
    <dgm:pt modelId="{18867AE7-6DB4-445F-AF6D-FC8F92AF8710}" type="pres">
      <dgm:prSet presAssocID="{C9BC5BA0-843D-42A0-BF3F-76DA32860860}" presName="parentLin" presStyleCnt="0"/>
      <dgm:spPr/>
      <dgm:t>
        <a:bodyPr/>
        <a:lstStyle/>
        <a:p>
          <a:endParaRPr lang="ru-RU"/>
        </a:p>
      </dgm:t>
    </dgm:pt>
    <dgm:pt modelId="{09ECA00C-1AC1-4D4E-B6FA-B19FFAF59446}" type="pres">
      <dgm:prSet presAssocID="{C9BC5BA0-843D-42A0-BF3F-76DA3286086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64E1829-90A8-40E1-B9C4-882A50846F5C}" type="pres">
      <dgm:prSet presAssocID="{C9BC5BA0-843D-42A0-BF3F-76DA3286086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69E66-EFF8-4693-B0A4-200A81FAAAC7}" type="pres">
      <dgm:prSet presAssocID="{C9BC5BA0-843D-42A0-BF3F-76DA32860860}" presName="negativeSpace" presStyleCnt="0"/>
      <dgm:spPr/>
      <dgm:t>
        <a:bodyPr/>
        <a:lstStyle/>
        <a:p>
          <a:endParaRPr lang="ru-RU"/>
        </a:p>
      </dgm:t>
    </dgm:pt>
    <dgm:pt modelId="{58463615-F895-478A-BA4D-D30F5A56752E}" type="pres">
      <dgm:prSet presAssocID="{C9BC5BA0-843D-42A0-BF3F-76DA32860860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59080-6F62-4F34-963E-7CF10D1E12C9}" type="pres">
      <dgm:prSet presAssocID="{0FD7321D-228C-4A68-B1D3-F4D90C14F5C0}" presName="spaceBetweenRectangles" presStyleCnt="0"/>
      <dgm:spPr/>
      <dgm:t>
        <a:bodyPr/>
        <a:lstStyle/>
        <a:p>
          <a:endParaRPr lang="ru-RU"/>
        </a:p>
      </dgm:t>
    </dgm:pt>
    <dgm:pt modelId="{7036A85A-9049-48A0-98D8-F89E9CBB0C30}" type="pres">
      <dgm:prSet presAssocID="{8F1266E1-2DD4-49CA-8ADE-61F60E628A13}" presName="parentLin" presStyleCnt="0"/>
      <dgm:spPr/>
      <dgm:t>
        <a:bodyPr/>
        <a:lstStyle/>
        <a:p>
          <a:endParaRPr lang="ru-RU"/>
        </a:p>
      </dgm:t>
    </dgm:pt>
    <dgm:pt modelId="{05083E71-696F-404B-803D-7EEBE5E529FF}" type="pres">
      <dgm:prSet presAssocID="{8F1266E1-2DD4-49CA-8ADE-61F60E628A1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0B8E414-4534-43E0-9E5F-921597CC429A}" type="pres">
      <dgm:prSet presAssocID="{8F1266E1-2DD4-49CA-8ADE-61F60E628A1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C5E32-B8F2-49AC-B405-68D55F14C703}" type="pres">
      <dgm:prSet presAssocID="{8F1266E1-2DD4-49CA-8ADE-61F60E628A13}" presName="negativeSpace" presStyleCnt="0"/>
      <dgm:spPr/>
      <dgm:t>
        <a:bodyPr/>
        <a:lstStyle/>
        <a:p>
          <a:endParaRPr lang="ru-RU"/>
        </a:p>
      </dgm:t>
    </dgm:pt>
    <dgm:pt modelId="{83C74C84-9042-46DA-9555-F4C880F37712}" type="pres">
      <dgm:prSet presAssocID="{8F1266E1-2DD4-49CA-8ADE-61F60E628A13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4C5382-CD5D-4CF0-8D8B-E61AE72F6EB7}" type="presOf" srcId="{8F1266E1-2DD4-49CA-8ADE-61F60E628A13}" destId="{05083E71-696F-404B-803D-7EEBE5E529FF}" srcOrd="0" destOrd="0" presId="urn:microsoft.com/office/officeart/2005/8/layout/list1"/>
    <dgm:cxn modelId="{43D7C154-EF51-42CF-9CE7-304B1676DDCB}" type="presOf" srcId="{C9BC5BA0-843D-42A0-BF3F-76DA32860860}" destId="{09ECA00C-1AC1-4D4E-B6FA-B19FFAF59446}" srcOrd="0" destOrd="0" presId="urn:microsoft.com/office/officeart/2005/8/layout/list1"/>
    <dgm:cxn modelId="{6D804D9C-43E4-4833-A90C-744112C79FD1}" srcId="{C884E2CC-EF70-4F6E-9C7E-9D539D545614}" destId="{724BB82D-3F9B-41CB-BBB3-71F94C4020E2}" srcOrd="0" destOrd="0" parTransId="{588BDA1F-F04B-42DE-8205-D29A6D48B66B}" sibTransId="{BB075C97-9868-4C63-B418-0D544D746CBE}"/>
    <dgm:cxn modelId="{ACE1DA53-6A40-4C15-BB15-5F5794EAD6CC}" type="presOf" srcId="{34116651-C24A-4C0A-9FCE-D34403D92471}" destId="{270752EC-E66E-40F9-BA07-CA4405CAA2E0}" srcOrd="1" destOrd="0" presId="urn:microsoft.com/office/officeart/2005/8/layout/list1"/>
    <dgm:cxn modelId="{AFA6D79A-BEEA-4536-83FE-2897ABB490A8}" type="presOf" srcId="{7786D13E-469D-419E-B7D7-F0A4737C498D}" destId="{B8CD3D35-21BE-409E-B1CA-913C61096CE1}" srcOrd="0" destOrd="0" presId="urn:microsoft.com/office/officeart/2005/8/layout/list1"/>
    <dgm:cxn modelId="{5A4BA4B0-B1DB-4A5F-B931-15FB2027F711}" srcId="{C884E2CC-EF70-4F6E-9C7E-9D539D545614}" destId="{8F1266E1-2DD4-49CA-8ADE-61F60E628A13}" srcOrd="4" destOrd="0" parTransId="{23B939F5-4BC6-46D3-8463-7F3B18F02FD7}" sibTransId="{E633EAE6-076A-4425-B822-7960EAAE7E02}"/>
    <dgm:cxn modelId="{879F3822-3FF7-4D23-883A-43B86ACFE82A}" type="presOf" srcId="{8F1266E1-2DD4-49CA-8ADE-61F60E628A13}" destId="{C0B8E414-4534-43E0-9E5F-921597CC429A}" srcOrd="1" destOrd="0" presId="urn:microsoft.com/office/officeart/2005/8/layout/list1"/>
    <dgm:cxn modelId="{4178039D-DE6A-42DE-BA0C-2702D4AEA9F3}" srcId="{C884E2CC-EF70-4F6E-9C7E-9D539D545614}" destId="{7786D13E-469D-419E-B7D7-F0A4737C498D}" srcOrd="2" destOrd="0" parTransId="{1477C350-7160-4E2A-8385-D27B10401F94}" sibTransId="{F30CB8FC-7279-46A2-9625-E7FCBCBB1BBD}"/>
    <dgm:cxn modelId="{604C037D-574F-41F1-BB71-894F549EFB96}" type="presOf" srcId="{7786D13E-469D-419E-B7D7-F0A4737C498D}" destId="{0B318D17-F27C-4675-9530-846FF92FFBF0}" srcOrd="1" destOrd="0" presId="urn:microsoft.com/office/officeart/2005/8/layout/list1"/>
    <dgm:cxn modelId="{92669D2F-826A-490D-95C8-715E666DCD45}" type="presOf" srcId="{C9BC5BA0-843D-42A0-BF3F-76DA32860860}" destId="{264E1829-90A8-40E1-B9C4-882A50846F5C}" srcOrd="1" destOrd="0" presId="urn:microsoft.com/office/officeart/2005/8/layout/list1"/>
    <dgm:cxn modelId="{A6A69982-3B5D-46D1-8602-84E1D7A5FA90}" srcId="{C884E2CC-EF70-4F6E-9C7E-9D539D545614}" destId="{34116651-C24A-4C0A-9FCE-D34403D92471}" srcOrd="1" destOrd="0" parTransId="{8C9AFD12-0922-414C-A6BB-4391EFA38601}" sibTransId="{32455717-8A52-4E86-8751-31C1E71AF3DA}"/>
    <dgm:cxn modelId="{9CCFA5D4-E29E-49F9-8401-533C086C8245}" srcId="{C884E2CC-EF70-4F6E-9C7E-9D539D545614}" destId="{C9BC5BA0-843D-42A0-BF3F-76DA32860860}" srcOrd="3" destOrd="0" parTransId="{891ADB47-A69B-427A-8CBD-D7D48EA344A2}" sibTransId="{0FD7321D-228C-4A68-B1D3-F4D90C14F5C0}"/>
    <dgm:cxn modelId="{F3DC1880-ED6C-43FE-9BB8-F18C15362494}" type="presOf" srcId="{724BB82D-3F9B-41CB-BBB3-71F94C4020E2}" destId="{7D1426DA-81B6-4A06-9865-0B138CDFAEC6}" srcOrd="0" destOrd="0" presId="urn:microsoft.com/office/officeart/2005/8/layout/list1"/>
    <dgm:cxn modelId="{B6882E70-53A6-4DF5-9EA2-FE046BDCE08F}" type="presOf" srcId="{C884E2CC-EF70-4F6E-9C7E-9D539D545614}" destId="{5377B864-2ED7-4565-9602-DB842ED94D6C}" srcOrd="0" destOrd="0" presId="urn:microsoft.com/office/officeart/2005/8/layout/list1"/>
    <dgm:cxn modelId="{EDECA309-26C6-4F94-9A2C-B4EDE963760A}" type="presOf" srcId="{34116651-C24A-4C0A-9FCE-D34403D92471}" destId="{D364EA41-7DDE-47A4-9C4B-FA587D1200FA}" srcOrd="0" destOrd="0" presId="urn:microsoft.com/office/officeart/2005/8/layout/list1"/>
    <dgm:cxn modelId="{0E0CADEE-D435-4B59-B2FF-3823A63B2492}" type="presOf" srcId="{724BB82D-3F9B-41CB-BBB3-71F94C4020E2}" destId="{07E0E06C-1596-4526-86B2-1B5C5AF764F5}" srcOrd="1" destOrd="0" presId="urn:microsoft.com/office/officeart/2005/8/layout/list1"/>
    <dgm:cxn modelId="{E245BC97-8D63-4419-BB05-9B027EF57970}" type="presParOf" srcId="{5377B864-2ED7-4565-9602-DB842ED94D6C}" destId="{AF31B690-FF8B-43D8-A063-E8B1ABD440BF}" srcOrd="0" destOrd="0" presId="urn:microsoft.com/office/officeart/2005/8/layout/list1"/>
    <dgm:cxn modelId="{7FF34B7C-0B5F-4A89-87B8-E16453AA605B}" type="presParOf" srcId="{AF31B690-FF8B-43D8-A063-E8B1ABD440BF}" destId="{7D1426DA-81B6-4A06-9865-0B138CDFAEC6}" srcOrd="0" destOrd="0" presId="urn:microsoft.com/office/officeart/2005/8/layout/list1"/>
    <dgm:cxn modelId="{1E493C9F-D0CB-4E8B-9115-7E177AD725AC}" type="presParOf" srcId="{AF31B690-FF8B-43D8-A063-E8B1ABD440BF}" destId="{07E0E06C-1596-4526-86B2-1B5C5AF764F5}" srcOrd="1" destOrd="0" presId="urn:microsoft.com/office/officeart/2005/8/layout/list1"/>
    <dgm:cxn modelId="{CFDC3856-A3E6-45F5-96A1-B6F9136686C3}" type="presParOf" srcId="{5377B864-2ED7-4565-9602-DB842ED94D6C}" destId="{4CB5E461-49F4-4BC8-9C4D-FC42605ADCFB}" srcOrd="1" destOrd="0" presId="urn:microsoft.com/office/officeart/2005/8/layout/list1"/>
    <dgm:cxn modelId="{DF966791-72DB-40BB-AB7B-4D8CC69E8E05}" type="presParOf" srcId="{5377B864-2ED7-4565-9602-DB842ED94D6C}" destId="{69874027-C66B-443D-87F5-36C8B66EE42E}" srcOrd="2" destOrd="0" presId="urn:microsoft.com/office/officeart/2005/8/layout/list1"/>
    <dgm:cxn modelId="{B5AF005F-F9E9-46A6-ABD1-F79C24D71C49}" type="presParOf" srcId="{5377B864-2ED7-4565-9602-DB842ED94D6C}" destId="{7C6FD14C-366E-4AB9-9A71-1E08625AA945}" srcOrd="3" destOrd="0" presId="urn:microsoft.com/office/officeart/2005/8/layout/list1"/>
    <dgm:cxn modelId="{4F736B5D-ADF2-41E2-82B4-4D6C04FF58DA}" type="presParOf" srcId="{5377B864-2ED7-4565-9602-DB842ED94D6C}" destId="{3FBE0CAF-AC30-4C8B-A525-0FD35EAEDDEF}" srcOrd="4" destOrd="0" presId="urn:microsoft.com/office/officeart/2005/8/layout/list1"/>
    <dgm:cxn modelId="{BE2B8430-6109-4BC7-B789-6EC24DB5B024}" type="presParOf" srcId="{3FBE0CAF-AC30-4C8B-A525-0FD35EAEDDEF}" destId="{D364EA41-7DDE-47A4-9C4B-FA587D1200FA}" srcOrd="0" destOrd="0" presId="urn:microsoft.com/office/officeart/2005/8/layout/list1"/>
    <dgm:cxn modelId="{8088DF21-55F1-42B8-9FF4-90B12595F0AE}" type="presParOf" srcId="{3FBE0CAF-AC30-4C8B-A525-0FD35EAEDDEF}" destId="{270752EC-E66E-40F9-BA07-CA4405CAA2E0}" srcOrd="1" destOrd="0" presId="urn:microsoft.com/office/officeart/2005/8/layout/list1"/>
    <dgm:cxn modelId="{18F957D6-90A9-490B-A684-CC22813BBF33}" type="presParOf" srcId="{5377B864-2ED7-4565-9602-DB842ED94D6C}" destId="{466E0A1E-3449-4A1D-A595-4079625D42F3}" srcOrd="5" destOrd="0" presId="urn:microsoft.com/office/officeart/2005/8/layout/list1"/>
    <dgm:cxn modelId="{944E031E-9CBA-40C0-B2F8-B16D4D998EC9}" type="presParOf" srcId="{5377B864-2ED7-4565-9602-DB842ED94D6C}" destId="{C390BCD7-5B1F-476C-AEE5-133CCD62A2C5}" srcOrd="6" destOrd="0" presId="urn:microsoft.com/office/officeart/2005/8/layout/list1"/>
    <dgm:cxn modelId="{BA68F525-FB90-4D72-B687-9685D6698284}" type="presParOf" srcId="{5377B864-2ED7-4565-9602-DB842ED94D6C}" destId="{75EC60BA-8F23-406A-BF12-FDAD24AE0784}" srcOrd="7" destOrd="0" presId="urn:microsoft.com/office/officeart/2005/8/layout/list1"/>
    <dgm:cxn modelId="{E227F76B-1592-494A-A9CA-884C2C5064A4}" type="presParOf" srcId="{5377B864-2ED7-4565-9602-DB842ED94D6C}" destId="{9F10B63B-C787-44D9-86B9-55B083122EE2}" srcOrd="8" destOrd="0" presId="urn:microsoft.com/office/officeart/2005/8/layout/list1"/>
    <dgm:cxn modelId="{0AD59651-5A91-4FD8-BEB5-EE66211F228C}" type="presParOf" srcId="{9F10B63B-C787-44D9-86B9-55B083122EE2}" destId="{B8CD3D35-21BE-409E-B1CA-913C61096CE1}" srcOrd="0" destOrd="0" presId="urn:microsoft.com/office/officeart/2005/8/layout/list1"/>
    <dgm:cxn modelId="{AAB11372-BF2C-4E69-9BB3-0974DE03B792}" type="presParOf" srcId="{9F10B63B-C787-44D9-86B9-55B083122EE2}" destId="{0B318D17-F27C-4675-9530-846FF92FFBF0}" srcOrd="1" destOrd="0" presId="urn:microsoft.com/office/officeart/2005/8/layout/list1"/>
    <dgm:cxn modelId="{619D1526-4BE7-4C46-B06D-E8A73612F390}" type="presParOf" srcId="{5377B864-2ED7-4565-9602-DB842ED94D6C}" destId="{2D4CA301-CE9A-45F3-B34F-327C27F8C37D}" srcOrd="9" destOrd="0" presId="urn:microsoft.com/office/officeart/2005/8/layout/list1"/>
    <dgm:cxn modelId="{E7C9F81D-DD69-4184-9856-97E3F26D684D}" type="presParOf" srcId="{5377B864-2ED7-4565-9602-DB842ED94D6C}" destId="{601BD93B-E001-4806-8DC2-253AFCED70A6}" srcOrd="10" destOrd="0" presId="urn:microsoft.com/office/officeart/2005/8/layout/list1"/>
    <dgm:cxn modelId="{9119A540-57A3-42CC-9CCA-02177F9EB65B}" type="presParOf" srcId="{5377B864-2ED7-4565-9602-DB842ED94D6C}" destId="{6388378E-483F-47C1-BE8C-A60E865B8EF5}" srcOrd="11" destOrd="0" presId="urn:microsoft.com/office/officeart/2005/8/layout/list1"/>
    <dgm:cxn modelId="{9E15C7CA-BF80-4D7E-94E5-C6C4954772F6}" type="presParOf" srcId="{5377B864-2ED7-4565-9602-DB842ED94D6C}" destId="{18867AE7-6DB4-445F-AF6D-FC8F92AF8710}" srcOrd="12" destOrd="0" presId="urn:microsoft.com/office/officeart/2005/8/layout/list1"/>
    <dgm:cxn modelId="{40CAA973-E5A0-4BAF-92C2-223DB0F4A8BD}" type="presParOf" srcId="{18867AE7-6DB4-445F-AF6D-FC8F92AF8710}" destId="{09ECA00C-1AC1-4D4E-B6FA-B19FFAF59446}" srcOrd="0" destOrd="0" presId="urn:microsoft.com/office/officeart/2005/8/layout/list1"/>
    <dgm:cxn modelId="{9446D399-AC22-4975-87A4-17526A916CF8}" type="presParOf" srcId="{18867AE7-6DB4-445F-AF6D-FC8F92AF8710}" destId="{264E1829-90A8-40E1-B9C4-882A50846F5C}" srcOrd="1" destOrd="0" presId="urn:microsoft.com/office/officeart/2005/8/layout/list1"/>
    <dgm:cxn modelId="{A60FC9AE-0FFB-4289-8FC2-D00C8069A8D1}" type="presParOf" srcId="{5377B864-2ED7-4565-9602-DB842ED94D6C}" destId="{A1969E66-EFF8-4693-B0A4-200A81FAAAC7}" srcOrd="13" destOrd="0" presId="urn:microsoft.com/office/officeart/2005/8/layout/list1"/>
    <dgm:cxn modelId="{251C0B2C-957C-4256-82A3-79EBD320C3AA}" type="presParOf" srcId="{5377B864-2ED7-4565-9602-DB842ED94D6C}" destId="{58463615-F895-478A-BA4D-D30F5A56752E}" srcOrd="14" destOrd="0" presId="urn:microsoft.com/office/officeart/2005/8/layout/list1"/>
    <dgm:cxn modelId="{065DF44B-9314-4F5E-A6E1-2FB23CA5394B}" type="presParOf" srcId="{5377B864-2ED7-4565-9602-DB842ED94D6C}" destId="{B9E59080-6F62-4F34-963E-7CF10D1E12C9}" srcOrd="15" destOrd="0" presId="urn:microsoft.com/office/officeart/2005/8/layout/list1"/>
    <dgm:cxn modelId="{8429658C-C756-4F2F-875B-9C5782CC451F}" type="presParOf" srcId="{5377B864-2ED7-4565-9602-DB842ED94D6C}" destId="{7036A85A-9049-48A0-98D8-F89E9CBB0C30}" srcOrd="16" destOrd="0" presId="urn:microsoft.com/office/officeart/2005/8/layout/list1"/>
    <dgm:cxn modelId="{964EABD0-7205-4F36-9674-48C40369EDA4}" type="presParOf" srcId="{7036A85A-9049-48A0-98D8-F89E9CBB0C30}" destId="{05083E71-696F-404B-803D-7EEBE5E529FF}" srcOrd="0" destOrd="0" presId="urn:microsoft.com/office/officeart/2005/8/layout/list1"/>
    <dgm:cxn modelId="{116D34B4-F436-4BE7-A919-E7EDB1CAFEE5}" type="presParOf" srcId="{7036A85A-9049-48A0-98D8-F89E9CBB0C30}" destId="{C0B8E414-4534-43E0-9E5F-921597CC429A}" srcOrd="1" destOrd="0" presId="urn:microsoft.com/office/officeart/2005/8/layout/list1"/>
    <dgm:cxn modelId="{A6169ECD-174D-4413-9199-29CBE3AEA88C}" type="presParOf" srcId="{5377B864-2ED7-4565-9602-DB842ED94D6C}" destId="{955C5E32-B8F2-49AC-B405-68D55F14C703}" srcOrd="17" destOrd="0" presId="urn:microsoft.com/office/officeart/2005/8/layout/list1"/>
    <dgm:cxn modelId="{138D60F7-57F2-4451-AEC4-B30558B10E2D}" type="presParOf" srcId="{5377B864-2ED7-4565-9602-DB842ED94D6C}" destId="{83C74C84-9042-46DA-9555-F4C880F3771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84E2CC-EF70-4F6E-9C7E-9D539D545614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F1266E1-2DD4-49CA-8ADE-61F60E628A13}">
      <dgm:prSet phldrT="[Текст]"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«СУХОЙ ДОЖДЬ»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B939F5-4BC6-46D3-8463-7F3B18F02FD7}" type="parTrans" cxnId="{5A4BA4B0-B1DB-4A5F-B931-15FB2027F711}">
      <dgm:prSet/>
      <dgm:spPr/>
      <dgm:t>
        <a:bodyPr/>
        <a:lstStyle/>
        <a:p>
          <a:endParaRPr lang="ru-RU"/>
        </a:p>
      </dgm:t>
    </dgm:pt>
    <dgm:pt modelId="{E633EAE6-076A-4425-B822-7960EAAE7E02}" type="sibTrans" cxnId="{5A4BA4B0-B1DB-4A5F-B931-15FB2027F711}">
      <dgm:prSet/>
      <dgm:spPr/>
      <dgm:t>
        <a:bodyPr/>
        <a:lstStyle/>
        <a:p>
          <a:endParaRPr lang="ru-RU"/>
        </a:p>
      </dgm:t>
    </dgm:pt>
    <dgm:pt modelId="{C9BC5BA0-843D-42A0-BF3F-76DA32860860}">
      <dgm:prSet custT="1"/>
      <dgm:spPr/>
      <dgm:t>
        <a:bodyPr/>
        <a:lstStyle/>
        <a:p>
          <a:pPr algn="ctr"/>
          <a:r>
            <a:rPr lang="ru-RU" sz="18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ЦВЕТОТЕРАПИЯ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1ADB47-A69B-427A-8CBD-D7D48EA344A2}" type="parTrans" cxnId="{9CCFA5D4-E29E-49F9-8401-533C086C8245}">
      <dgm:prSet/>
      <dgm:spPr/>
      <dgm:t>
        <a:bodyPr/>
        <a:lstStyle/>
        <a:p>
          <a:endParaRPr lang="ru-RU"/>
        </a:p>
      </dgm:t>
    </dgm:pt>
    <dgm:pt modelId="{0FD7321D-228C-4A68-B1D3-F4D90C14F5C0}" type="sibTrans" cxnId="{9CCFA5D4-E29E-49F9-8401-533C086C8245}">
      <dgm:prSet/>
      <dgm:spPr/>
      <dgm:t>
        <a:bodyPr/>
        <a:lstStyle/>
        <a:p>
          <a:endParaRPr lang="ru-RU"/>
        </a:p>
      </dgm:t>
    </dgm:pt>
    <dgm:pt modelId="{7786D13E-469D-419E-B7D7-F0A4737C498D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СЕНСОРНАЯ ТРОПА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77C350-7160-4E2A-8385-D27B10401F94}" type="parTrans" cxnId="{4178039D-DE6A-42DE-BA0C-2702D4AEA9F3}">
      <dgm:prSet/>
      <dgm:spPr/>
      <dgm:t>
        <a:bodyPr/>
        <a:lstStyle/>
        <a:p>
          <a:endParaRPr lang="ru-RU"/>
        </a:p>
      </dgm:t>
    </dgm:pt>
    <dgm:pt modelId="{F30CB8FC-7279-46A2-9625-E7FCBCBB1BBD}" type="sibTrans" cxnId="{4178039D-DE6A-42DE-BA0C-2702D4AEA9F3}">
      <dgm:prSet/>
      <dgm:spPr/>
      <dgm:t>
        <a:bodyPr/>
        <a:lstStyle/>
        <a:p>
          <a:endParaRPr lang="ru-RU"/>
        </a:p>
      </dgm:t>
    </dgm:pt>
    <dgm:pt modelId="{724BB82D-3F9B-41CB-BBB3-71F94C4020E2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АРТИКУЛЯЦИОННАЯ ГИМНАСТИКА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8BDA1F-F04B-42DE-8205-D29A6D48B66B}" type="parTrans" cxnId="{6D804D9C-43E4-4833-A90C-744112C79FD1}">
      <dgm:prSet/>
      <dgm:spPr/>
      <dgm:t>
        <a:bodyPr/>
        <a:lstStyle/>
        <a:p>
          <a:endParaRPr lang="ru-RU"/>
        </a:p>
      </dgm:t>
    </dgm:pt>
    <dgm:pt modelId="{BB075C97-9868-4C63-B418-0D544D746CBE}" type="sibTrans" cxnId="{6D804D9C-43E4-4833-A90C-744112C79FD1}">
      <dgm:prSet/>
      <dgm:spPr/>
      <dgm:t>
        <a:bodyPr/>
        <a:lstStyle/>
        <a:p>
          <a:endParaRPr lang="ru-RU"/>
        </a:p>
      </dgm:t>
    </dgm:pt>
    <dgm:pt modelId="{34116651-C24A-4C0A-9FCE-D34403D92471}">
      <dgm:prSet custT="1"/>
      <dgm:spPr/>
      <dgm:t>
        <a:bodyPr/>
        <a:lstStyle/>
        <a:p>
          <a:pPr algn="ctr"/>
          <a:r>
            <a: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СКАЗКОТЕРАПИЯ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9AFD12-0922-414C-A6BB-4391EFA38601}" type="parTrans" cxnId="{A6A69982-3B5D-46D1-8602-84E1D7A5FA90}">
      <dgm:prSet/>
      <dgm:spPr/>
      <dgm:t>
        <a:bodyPr/>
        <a:lstStyle/>
        <a:p>
          <a:endParaRPr lang="ru-RU"/>
        </a:p>
      </dgm:t>
    </dgm:pt>
    <dgm:pt modelId="{32455717-8A52-4E86-8751-31C1E71AF3DA}" type="sibTrans" cxnId="{A6A69982-3B5D-46D1-8602-84E1D7A5FA90}">
      <dgm:prSet/>
      <dgm:spPr/>
      <dgm:t>
        <a:bodyPr/>
        <a:lstStyle/>
        <a:p>
          <a:endParaRPr lang="ru-RU"/>
        </a:p>
      </dgm:t>
    </dgm:pt>
    <dgm:pt modelId="{88D16A84-B9C7-491B-A459-FDCC716FB786}">
      <dgm:prSet/>
      <dgm:spPr/>
      <dgm:t>
        <a:bodyPr/>
        <a:lstStyle/>
        <a:p>
          <a:pPr algn="ctr"/>
          <a:r>
            <a:rPr lang="ru-RU" b="1" smtClean="0">
              <a:latin typeface="Times New Roman" panose="02020603050405020304" pitchFamily="18" charset="0"/>
              <a:cs typeface="Times New Roman" panose="02020603050405020304" pitchFamily="18" charset="0"/>
            </a:rPr>
            <a:t>«ЦВЕТНЫЕ  ОСТРОВКИ»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63B1B9-73A3-4156-83CD-F64A2BC8BD31}" type="parTrans" cxnId="{C50812EA-A548-40A8-B295-B140D997989C}">
      <dgm:prSet/>
      <dgm:spPr/>
    </dgm:pt>
    <dgm:pt modelId="{336CAAFA-0631-405D-A54D-45C431ABF909}" type="sibTrans" cxnId="{C50812EA-A548-40A8-B295-B140D997989C}">
      <dgm:prSet/>
      <dgm:spPr/>
    </dgm:pt>
    <dgm:pt modelId="{5377B864-2ED7-4565-9602-DB842ED94D6C}" type="pres">
      <dgm:prSet presAssocID="{C884E2CC-EF70-4F6E-9C7E-9D539D5456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31B690-FF8B-43D8-A063-E8B1ABD440BF}" type="pres">
      <dgm:prSet presAssocID="{724BB82D-3F9B-41CB-BBB3-71F94C4020E2}" presName="parentLin" presStyleCnt="0"/>
      <dgm:spPr/>
      <dgm:t>
        <a:bodyPr/>
        <a:lstStyle/>
        <a:p>
          <a:endParaRPr lang="ru-RU"/>
        </a:p>
      </dgm:t>
    </dgm:pt>
    <dgm:pt modelId="{7D1426DA-81B6-4A06-9865-0B138CDFAEC6}" type="pres">
      <dgm:prSet presAssocID="{724BB82D-3F9B-41CB-BBB3-71F94C4020E2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07E0E06C-1596-4526-86B2-1B5C5AF764F5}" type="pres">
      <dgm:prSet presAssocID="{724BB82D-3F9B-41CB-BBB3-71F94C4020E2}" presName="parentText" presStyleLbl="node1" presStyleIdx="0" presStyleCnt="6" custLinFactNeighborX="13272" custLinFactNeighborY="-47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5E461-49F4-4BC8-9C4D-FC42605ADCFB}" type="pres">
      <dgm:prSet presAssocID="{724BB82D-3F9B-41CB-BBB3-71F94C4020E2}" presName="negativeSpace" presStyleCnt="0"/>
      <dgm:spPr/>
      <dgm:t>
        <a:bodyPr/>
        <a:lstStyle/>
        <a:p>
          <a:endParaRPr lang="ru-RU"/>
        </a:p>
      </dgm:t>
    </dgm:pt>
    <dgm:pt modelId="{69874027-C66B-443D-87F5-36C8B66EE42E}" type="pres">
      <dgm:prSet presAssocID="{724BB82D-3F9B-41CB-BBB3-71F94C4020E2}" presName="childText" presStyleLbl="con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FD14C-366E-4AB9-9A71-1E08625AA945}" type="pres">
      <dgm:prSet presAssocID="{BB075C97-9868-4C63-B418-0D544D746CBE}" presName="spaceBetweenRectangles" presStyleCnt="0"/>
      <dgm:spPr/>
      <dgm:t>
        <a:bodyPr/>
        <a:lstStyle/>
        <a:p>
          <a:endParaRPr lang="ru-RU"/>
        </a:p>
      </dgm:t>
    </dgm:pt>
    <dgm:pt modelId="{3FBE0CAF-AC30-4C8B-A525-0FD35EAEDDEF}" type="pres">
      <dgm:prSet presAssocID="{34116651-C24A-4C0A-9FCE-D34403D92471}" presName="parentLin" presStyleCnt="0"/>
      <dgm:spPr/>
      <dgm:t>
        <a:bodyPr/>
        <a:lstStyle/>
        <a:p>
          <a:endParaRPr lang="ru-RU"/>
        </a:p>
      </dgm:t>
    </dgm:pt>
    <dgm:pt modelId="{D364EA41-7DDE-47A4-9C4B-FA587D1200FA}" type="pres">
      <dgm:prSet presAssocID="{34116651-C24A-4C0A-9FCE-D34403D9247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70752EC-E66E-40F9-BA07-CA4405CAA2E0}" type="pres">
      <dgm:prSet presAssocID="{34116651-C24A-4C0A-9FCE-D34403D9247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E0A1E-3449-4A1D-A595-4079625D42F3}" type="pres">
      <dgm:prSet presAssocID="{34116651-C24A-4C0A-9FCE-D34403D92471}" presName="negativeSpace" presStyleCnt="0"/>
      <dgm:spPr/>
      <dgm:t>
        <a:bodyPr/>
        <a:lstStyle/>
        <a:p>
          <a:endParaRPr lang="ru-RU"/>
        </a:p>
      </dgm:t>
    </dgm:pt>
    <dgm:pt modelId="{C390BCD7-5B1F-476C-AEE5-133CCD62A2C5}" type="pres">
      <dgm:prSet presAssocID="{34116651-C24A-4C0A-9FCE-D34403D92471}" presName="childText" presStyleLbl="conF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EC60BA-8F23-406A-BF12-FDAD24AE0784}" type="pres">
      <dgm:prSet presAssocID="{32455717-8A52-4E86-8751-31C1E71AF3DA}" presName="spaceBetweenRectangles" presStyleCnt="0"/>
      <dgm:spPr/>
      <dgm:t>
        <a:bodyPr/>
        <a:lstStyle/>
        <a:p>
          <a:endParaRPr lang="ru-RU"/>
        </a:p>
      </dgm:t>
    </dgm:pt>
    <dgm:pt modelId="{9F10B63B-C787-44D9-86B9-55B083122EE2}" type="pres">
      <dgm:prSet presAssocID="{7786D13E-469D-419E-B7D7-F0A4737C498D}" presName="parentLin" presStyleCnt="0"/>
      <dgm:spPr/>
      <dgm:t>
        <a:bodyPr/>
        <a:lstStyle/>
        <a:p>
          <a:endParaRPr lang="ru-RU"/>
        </a:p>
      </dgm:t>
    </dgm:pt>
    <dgm:pt modelId="{B8CD3D35-21BE-409E-B1CA-913C61096CE1}" type="pres">
      <dgm:prSet presAssocID="{7786D13E-469D-419E-B7D7-F0A4737C498D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0B318D17-F27C-4675-9530-846FF92FFBF0}" type="pres">
      <dgm:prSet presAssocID="{7786D13E-469D-419E-B7D7-F0A4737C498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CA301-CE9A-45F3-B34F-327C27F8C37D}" type="pres">
      <dgm:prSet presAssocID="{7786D13E-469D-419E-B7D7-F0A4737C498D}" presName="negativeSpace" presStyleCnt="0"/>
      <dgm:spPr/>
      <dgm:t>
        <a:bodyPr/>
        <a:lstStyle/>
        <a:p>
          <a:endParaRPr lang="ru-RU"/>
        </a:p>
      </dgm:t>
    </dgm:pt>
    <dgm:pt modelId="{601BD93B-E001-4806-8DC2-253AFCED70A6}" type="pres">
      <dgm:prSet presAssocID="{7786D13E-469D-419E-B7D7-F0A4737C498D}" presName="childText" presStyleLbl="con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88378E-483F-47C1-BE8C-A60E865B8EF5}" type="pres">
      <dgm:prSet presAssocID="{F30CB8FC-7279-46A2-9625-E7FCBCBB1BBD}" presName="spaceBetweenRectangles" presStyleCnt="0"/>
      <dgm:spPr/>
      <dgm:t>
        <a:bodyPr/>
        <a:lstStyle/>
        <a:p>
          <a:endParaRPr lang="ru-RU"/>
        </a:p>
      </dgm:t>
    </dgm:pt>
    <dgm:pt modelId="{18867AE7-6DB4-445F-AF6D-FC8F92AF8710}" type="pres">
      <dgm:prSet presAssocID="{C9BC5BA0-843D-42A0-BF3F-76DA32860860}" presName="parentLin" presStyleCnt="0"/>
      <dgm:spPr/>
      <dgm:t>
        <a:bodyPr/>
        <a:lstStyle/>
        <a:p>
          <a:endParaRPr lang="ru-RU"/>
        </a:p>
      </dgm:t>
    </dgm:pt>
    <dgm:pt modelId="{09ECA00C-1AC1-4D4E-B6FA-B19FFAF59446}" type="pres">
      <dgm:prSet presAssocID="{C9BC5BA0-843D-42A0-BF3F-76DA32860860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264E1829-90A8-40E1-B9C4-882A50846F5C}" type="pres">
      <dgm:prSet presAssocID="{C9BC5BA0-843D-42A0-BF3F-76DA3286086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969E66-EFF8-4693-B0A4-200A81FAAAC7}" type="pres">
      <dgm:prSet presAssocID="{C9BC5BA0-843D-42A0-BF3F-76DA32860860}" presName="negativeSpace" presStyleCnt="0"/>
      <dgm:spPr/>
      <dgm:t>
        <a:bodyPr/>
        <a:lstStyle/>
        <a:p>
          <a:endParaRPr lang="ru-RU"/>
        </a:p>
      </dgm:t>
    </dgm:pt>
    <dgm:pt modelId="{58463615-F895-478A-BA4D-D30F5A56752E}" type="pres">
      <dgm:prSet presAssocID="{C9BC5BA0-843D-42A0-BF3F-76DA32860860}" presName="childText" presStyleLbl="con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59080-6F62-4F34-963E-7CF10D1E12C9}" type="pres">
      <dgm:prSet presAssocID="{0FD7321D-228C-4A68-B1D3-F4D90C14F5C0}" presName="spaceBetweenRectangles" presStyleCnt="0"/>
      <dgm:spPr/>
      <dgm:t>
        <a:bodyPr/>
        <a:lstStyle/>
        <a:p>
          <a:endParaRPr lang="ru-RU"/>
        </a:p>
      </dgm:t>
    </dgm:pt>
    <dgm:pt modelId="{7036A85A-9049-48A0-98D8-F89E9CBB0C30}" type="pres">
      <dgm:prSet presAssocID="{8F1266E1-2DD4-49CA-8ADE-61F60E628A13}" presName="parentLin" presStyleCnt="0"/>
      <dgm:spPr/>
      <dgm:t>
        <a:bodyPr/>
        <a:lstStyle/>
        <a:p>
          <a:endParaRPr lang="ru-RU"/>
        </a:p>
      </dgm:t>
    </dgm:pt>
    <dgm:pt modelId="{05083E71-696F-404B-803D-7EEBE5E529FF}" type="pres">
      <dgm:prSet presAssocID="{8F1266E1-2DD4-49CA-8ADE-61F60E628A1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C0B8E414-4534-43E0-9E5F-921597CC429A}" type="pres">
      <dgm:prSet presAssocID="{8F1266E1-2DD4-49CA-8ADE-61F60E628A1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C5E32-B8F2-49AC-B405-68D55F14C703}" type="pres">
      <dgm:prSet presAssocID="{8F1266E1-2DD4-49CA-8ADE-61F60E628A13}" presName="negativeSpace" presStyleCnt="0"/>
      <dgm:spPr/>
      <dgm:t>
        <a:bodyPr/>
        <a:lstStyle/>
        <a:p>
          <a:endParaRPr lang="ru-RU"/>
        </a:p>
      </dgm:t>
    </dgm:pt>
    <dgm:pt modelId="{83C74C84-9042-46DA-9555-F4C880F37712}" type="pres">
      <dgm:prSet presAssocID="{8F1266E1-2DD4-49CA-8ADE-61F60E628A13}" presName="childText" presStyleLbl="con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76A3D9-0255-4EB5-B813-EA1D24951941}" type="pres">
      <dgm:prSet presAssocID="{E633EAE6-076A-4425-B822-7960EAAE7E02}" presName="spaceBetweenRectangles" presStyleCnt="0"/>
      <dgm:spPr/>
      <dgm:t>
        <a:bodyPr/>
        <a:lstStyle/>
        <a:p>
          <a:endParaRPr lang="ru-RU"/>
        </a:p>
      </dgm:t>
    </dgm:pt>
    <dgm:pt modelId="{E313E4F1-6B95-46EB-A1B8-4F6CB5C9186B}" type="pres">
      <dgm:prSet presAssocID="{88D16A84-B9C7-491B-A459-FDCC716FB786}" presName="parentLin" presStyleCnt="0"/>
      <dgm:spPr/>
      <dgm:t>
        <a:bodyPr/>
        <a:lstStyle/>
        <a:p>
          <a:endParaRPr lang="ru-RU"/>
        </a:p>
      </dgm:t>
    </dgm:pt>
    <dgm:pt modelId="{E71A6A73-9929-4AA6-B1C8-F254035DB917}" type="pres">
      <dgm:prSet presAssocID="{88D16A84-B9C7-491B-A459-FDCC716FB786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82ECA2CB-A702-43D3-B169-2E760B8440F6}" type="pres">
      <dgm:prSet presAssocID="{88D16A84-B9C7-491B-A459-FDCC716FB78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3B23C-FA2E-4891-AFF8-38D9583EA4A7}" type="pres">
      <dgm:prSet presAssocID="{88D16A84-B9C7-491B-A459-FDCC716FB786}" presName="negativeSpace" presStyleCnt="0"/>
      <dgm:spPr/>
      <dgm:t>
        <a:bodyPr/>
        <a:lstStyle/>
        <a:p>
          <a:endParaRPr lang="ru-RU"/>
        </a:p>
      </dgm:t>
    </dgm:pt>
    <dgm:pt modelId="{B3939CB2-EFED-46B2-88F8-9A5067E8D3C7}" type="pres">
      <dgm:prSet presAssocID="{88D16A84-B9C7-491B-A459-FDCC716FB786}" presName="childText" presStyleLbl="conF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4C5382-CD5D-4CF0-8D8B-E61AE72F6EB7}" type="presOf" srcId="{8F1266E1-2DD4-49CA-8ADE-61F60E628A13}" destId="{05083E71-696F-404B-803D-7EEBE5E529FF}" srcOrd="0" destOrd="0" presId="urn:microsoft.com/office/officeart/2005/8/layout/list1"/>
    <dgm:cxn modelId="{43D7C154-EF51-42CF-9CE7-304B1676DDCB}" type="presOf" srcId="{C9BC5BA0-843D-42A0-BF3F-76DA32860860}" destId="{09ECA00C-1AC1-4D4E-B6FA-B19FFAF59446}" srcOrd="0" destOrd="0" presId="urn:microsoft.com/office/officeart/2005/8/layout/list1"/>
    <dgm:cxn modelId="{6D804D9C-43E4-4833-A90C-744112C79FD1}" srcId="{C884E2CC-EF70-4F6E-9C7E-9D539D545614}" destId="{724BB82D-3F9B-41CB-BBB3-71F94C4020E2}" srcOrd="0" destOrd="0" parTransId="{588BDA1F-F04B-42DE-8205-D29A6D48B66B}" sibTransId="{BB075C97-9868-4C63-B418-0D544D746CBE}"/>
    <dgm:cxn modelId="{BAF58B08-0723-4183-B298-31A631103796}" type="presOf" srcId="{88D16A84-B9C7-491B-A459-FDCC716FB786}" destId="{82ECA2CB-A702-43D3-B169-2E760B8440F6}" srcOrd="1" destOrd="0" presId="urn:microsoft.com/office/officeart/2005/8/layout/list1"/>
    <dgm:cxn modelId="{5DE136C3-87A1-4B2E-A554-DC8783FA281A}" type="presOf" srcId="{88D16A84-B9C7-491B-A459-FDCC716FB786}" destId="{E71A6A73-9929-4AA6-B1C8-F254035DB917}" srcOrd="0" destOrd="0" presId="urn:microsoft.com/office/officeart/2005/8/layout/list1"/>
    <dgm:cxn modelId="{ACE1DA53-6A40-4C15-BB15-5F5794EAD6CC}" type="presOf" srcId="{34116651-C24A-4C0A-9FCE-D34403D92471}" destId="{270752EC-E66E-40F9-BA07-CA4405CAA2E0}" srcOrd="1" destOrd="0" presId="urn:microsoft.com/office/officeart/2005/8/layout/list1"/>
    <dgm:cxn modelId="{AFA6D79A-BEEA-4536-83FE-2897ABB490A8}" type="presOf" srcId="{7786D13E-469D-419E-B7D7-F0A4737C498D}" destId="{B8CD3D35-21BE-409E-B1CA-913C61096CE1}" srcOrd="0" destOrd="0" presId="urn:microsoft.com/office/officeart/2005/8/layout/list1"/>
    <dgm:cxn modelId="{5A4BA4B0-B1DB-4A5F-B931-15FB2027F711}" srcId="{C884E2CC-EF70-4F6E-9C7E-9D539D545614}" destId="{8F1266E1-2DD4-49CA-8ADE-61F60E628A13}" srcOrd="4" destOrd="0" parTransId="{23B939F5-4BC6-46D3-8463-7F3B18F02FD7}" sibTransId="{E633EAE6-076A-4425-B822-7960EAAE7E02}"/>
    <dgm:cxn modelId="{879F3822-3FF7-4D23-883A-43B86ACFE82A}" type="presOf" srcId="{8F1266E1-2DD4-49CA-8ADE-61F60E628A13}" destId="{C0B8E414-4534-43E0-9E5F-921597CC429A}" srcOrd="1" destOrd="0" presId="urn:microsoft.com/office/officeart/2005/8/layout/list1"/>
    <dgm:cxn modelId="{4178039D-DE6A-42DE-BA0C-2702D4AEA9F3}" srcId="{C884E2CC-EF70-4F6E-9C7E-9D539D545614}" destId="{7786D13E-469D-419E-B7D7-F0A4737C498D}" srcOrd="2" destOrd="0" parTransId="{1477C350-7160-4E2A-8385-D27B10401F94}" sibTransId="{F30CB8FC-7279-46A2-9625-E7FCBCBB1BBD}"/>
    <dgm:cxn modelId="{604C037D-574F-41F1-BB71-894F549EFB96}" type="presOf" srcId="{7786D13E-469D-419E-B7D7-F0A4737C498D}" destId="{0B318D17-F27C-4675-9530-846FF92FFBF0}" srcOrd="1" destOrd="0" presId="urn:microsoft.com/office/officeart/2005/8/layout/list1"/>
    <dgm:cxn modelId="{92669D2F-826A-490D-95C8-715E666DCD45}" type="presOf" srcId="{C9BC5BA0-843D-42A0-BF3F-76DA32860860}" destId="{264E1829-90A8-40E1-B9C4-882A50846F5C}" srcOrd="1" destOrd="0" presId="urn:microsoft.com/office/officeart/2005/8/layout/list1"/>
    <dgm:cxn modelId="{A6A69982-3B5D-46D1-8602-84E1D7A5FA90}" srcId="{C884E2CC-EF70-4F6E-9C7E-9D539D545614}" destId="{34116651-C24A-4C0A-9FCE-D34403D92471}" srcOrd="1" destOrd="0" parTransId="{8C9AFD12-0922-414C-A6BB-4391EFA38601}" sibTransId="{32455717-8A52-4E86-8751-31C1E71AF3DA}"/>
    <dgm:cxn modelId="{9CCFA5D4-E29E-49F9-8401-533C086C8245}" srcId="{C884E2CC-EF70-4F6E-9C7E-9D539D545614}" destId="{C9BC5BA0-843D-42A0-BF3F-76DA32860860}" srcOrd="3" destOrd="0" parTransId="{891ADB47-A69B-427A-8CBD-D7D48EA344A2}" sibTransId="{0FD7321D-228C-4A68-B1D3-F4D90C14F5C0}"/>
    <dgm:cxn modelId="{F3DC1880-ED6C-43FE-9BB8-F18C15362494}" type="presOf" srcId="{724BB82D-3F9B-41CB-BBB3-71F94C4020E2}" destId="{7D1426DA-81B6-4A06-9865-0B138CDFAEC6}" srcOrd="0" destOrd="0" presId="urn:microsoft.com/office/officeart/2005/8/layout/list1"/>
    <dgm:cxn modelId="{B6882E70-53A6-4DF5-9EA2-FE046BDCE08F}" type="presOf" srcId="{C884E2CC-EF70-4F6E-9C7E-9D539D545614}" destId="{5377B864-2ED7-4565-9602-DB842ED94D6C}" srcOrd="0" destOrd="0" presId="urn:microsoft.com/office/officeart/2005/8/layout/list1"/>
    <dgm:cxn modelId="{EDECA309-26C6-4F94-9A2C-B4EDE963760A}" type="presOf" srcId="{34116651-C24A-4C0A-9FCE-D34403D92471}" destId="{D364EA41-7DDE-47A4-9C4B-FA587D1200FA}" srcOrd="0" destOrd="0" presId="urn:microsoft.com/office/officeart/2005/8/layout/list1"/>
    <dgm:cxn modelId="{C50812EA-A548-40A8-B295-B140D997989C}" srcId="{C884E2CC-EF70-4F6E-9C7E-9D539D545614}" destId="{88D16A84-B9C7-491B-A459-FDCC716FB786}" srcOrd="5" destOrd="0" parTransId="{5463B1B9-73A3-4156-83CD-F64A2BC8BD31}" sibTransId="{336CAAFA-0631-405D-A54D-45C431ABF909}"/>
    <dgm:cxn modelId="{0E0CADEE-D435-4B59-B2FF-3823A63B2492}" type="presOf" srcId="{724BB82D-3F9B-41CB-BBB3-71F94C4020E2}" destId="{07E0E06C-1596-4526-86B2-1B5C5AF764F5}" srcOrd="1" destOrd="0" presId="urn:microsoft.com/office/officeart/2005/8/layout/list1"/>
    <dgm:cxn modelId="{E245BC97-8D63-4419-BB05-9B027EF57970}" type="presParOf" srcId="{5377B864-2ED7-4565-9602-DB842ED94D6C}" destId="{AF31B690-FF8B-43D8-A063-E8B1ABD440BF}" srcOrd="0" destOrd="0" presId="urn:microsoft.com/office/officeart/2005/8/layout/list1"/>
    <dgm:cxn modelId="{7FF34B7C-0B5F-4A89-87B8-E16453AA605B}" type="presParOf" srcId="{AF31B690-FF8B-43D8-A063-E8B1ABD440BF}" destId="{7D1426DA-81B6-4A06-9865-0B138CDFAEC6}" srcOrd="0" destOrd="0" presId="urn:microsoft.com/office/officeart/2005/8/layout/list1"/>
    <dgm:cxn modelId="{1E493C9F-D0CB-4E8B-9115-7E177AD725AC}" type="presParOf" srcId="{AF31B690-FF8B-43D8-A063-E8B1ABD440BF}" destId="{07E0E06C-1596-4526-86B2-1B5C5AF764F5}" srcOrd="1" destOrd="0" presId="urn:microsoft.com/office/officeart/2005/8/layout/list1"/>
    <dgm:cxn modelId="{CFDC3856-A3E6-45F5-96A1-B6F9136686C3}" type="presParOf" srcId="{5377B864-2ED7-4565-9602-DB842ED94D6C}" destId="{4CB5E461-49F4-4BC8-9C4D-FC42605ADCFB}" srcOrd="1" destOrd="0" presId="urn:microsoft.com/office/officeart/2005/8/layout/list1"/>
    <dgm:cxn modelId="{DF966791-72DB-40BB-AB7B-4D8CC69E8E05}" type="presParOf" srcId="{5377B864-2ED7-4565-9602-DB842ED94D6C}" destId="{69874027-C66B-443D-87F5-36C8B66EE42E}" srcOrd="2" destOrd="0" presId="urn:microsoft.com/office/officeart/2005/8/layout/list1"/>
    <dgm:cxn modelId="{B5AF005F-F9E9-46A6-ABD1-F79C24D71C49}" type="presParOf" srcId="{5377B864-2ED7-4565-9602-DB842ED94D6C}" destId="{7C6FD14C-366E-4AB9-9A71-1E08625AA945}" srcOrd="3" destOrd="0" presId="urn:microsoft.com/office/officeart/2005/8/layout/list1"/>
    <dgm:cxn modelId="{4F736B5D-ADF2-41E2-82B4-4D6C04FF58DA}" type="presParOf" srcId="{5377B864-2ED7-4565-9602-DB842ED94D6C}" destId="{3FBE0CAF-AC30-4C8B-A525-0FD35EAEDDEF}" srcOrd="4" destOrd="0" presId="urn:microsoft.com/office/officeart/2005/8/layout/list1"/>
    <dgm:cxn modelId="{BE2B8430-6109-4BC7-B789-6EC24DB5B024}" type="presParOf" srcId="{3FBE0CAF-AC30-4C8B-A525-0FD35EAEDDEF}" destId="{D364EA41-7DDE-47A4-9C4B-FA587D1200FA}" srcOrd="0" destOrd="0" presId="urn:microsoft.com/office/officeart/2005/8/layout/list1"/>
    <dgm:cxn modelId="{8088DF21-55F1-42B8-9FF4-90B12595F0AE}" type="presParOf" srcId="{3FBE0CAF-AC30-4C8B-A525-0FD35EAEDDEF}" destId="{270752EC-E66E-40F9-BA07-CA4405CAA2E0}" srcOrd="1" destOrd="0" presId="urn:microsoft.com/office/officeart/2005/8/layout/list1"/>
    <dgm:cxn modelId="{18F957D6-90A9-490B-A684-CC22813BBF33}" type="presParOf" srcId="{5377B864-2ED7-4565-9602-DB842ED94D6C}" destId="{466E0A1E-3449-4A1D-A595-4079625D42F3}" srcOrd="5" destOrd="0" presId="urn:microsoft.com/office/officeart/2005/8/layout/list1"/>
    <dgm:cxn modelId="{944E031E-9CBA-40C0-B2F8-B16D4D998EC9}" type="presParOf" srcId="{5377B864-2ED7-4565-9602-DB842ED94D6C}" destId="{C390BCD7-5B1F-476C-AEE5-133CCD62A2C5}" srcOrd="6" destOrd="0" presId="urn:microsoft.com/office/officeart/2005/8/layout/list1"/>
    <dgm:cxn modelId="{BA68F525-FB90-4D72-B687-9685D6698284}" type="presParOf" srcId="{5377B864-2ED7-4565-9602-DB842ED94D6C}" destId="{75EC60BA-8F23-406A-BF12-FDAD24AE0784}" srcOrd="7" destOrd="0" presId="urn:microsoft.com/office/officeart/2005/8/layout/list1"/>
    <dgm:cxn modelId="{E227F76B-1592-494A-A9CA-884C2C5064A4}" type="presParOf" srcId="{5377B864-2ED7-4565-9602-DB842ED94D6C}" destId="{9F10B63B-C787-44D9-86B9-55B083122EE2}" srcOrd="8" destOrd="0" presId="urn:microsoft.com/office/officeart/2005/8/layout/list1"/>
    <dgm:cxn modelId="{0AD59651-5A91-4FD8-BEB5-EE66211F228C}" type="presParOf" srcId="{9F10B63B-C787-44D9-86B9-55B083122EE2}" destId="{B8CD3D35-21BE-409E-B1CA-913C61096CE1}" srcOrd="0" destOrd="0" presId="urn:microsoft.com/office/officeart/2005/8/layout/list1"/>
    <dgm:cxn modelId="{AAB11372-BF2C-4E69-9BB3-0974DE03B792}" type="presParOf" srcId="{9F10B63B-C787-44D9-86B9-55B083122EE2}" destId="{0B318D17-F27C-4675-9530-846FF92FFBF0}" srcOrd="1" destOrd="0" presId="urn:microsoft.com/office/officeart/2005/8/layout/list1"/>
    <dgm:cxn modelId="{619D1526-4BE7-4C46-B06D-E8A73612F390}" type="presParOf" srcId="{5377B864-2ED7-4565-9602-DB842ED94D6C}" destId="{2D4CA301-CE9A-45F3-B34F-327C27F8C37D}" srcOrd="9" destOrd="0" presId="urn:microsoft.com/office/officeart/2005/8/layout/list1"/>
    <dgm:cxn modelId="{E7C9F81D-DD69-4184-9856-97E3F26D684D}" type="presParOf" srcId="{5377B864-2ED7-4565-9602-DB842ED94D6C}" destId="{601BD93B-E001-4806-8DC2-253AFCED70A6}" srcOrd="10" destOrd="0" presId="urn:microsoft.com/office/officeart/2005/8/layout/list1"/>
    <dgm:cxn modelId="{9119A540-57A3-42CC-9CCA-02177F9EB65B}" type="presParOf" srcId="{5377B864-2ED7-4565-9602-DB842ED94D6C}" destId="{6388378E-483F-47C1-BE8C-A60E865B8EF5}" srcOrd="11" destOrd="0" presId="urn:microsoft.com/office/officeart/2005/8/layout/list1"/>
    <dgm:cxn modelId="{9E15C7CA-BF80-4D7E-94E5-C6C4954772F6}" type="presParOf" srcId="{5377B864-2ED7-4565-9602-DB842ED94D6C}" destId="{18867AE7-6DB4-445F-AF6D-FC8F92AF8710}" srcOrd="12" destOrd="0" presId="urn:microsoft.com/office/officeart/2005/8/layout/list1"/>
    <dgm:cxn modelId="{40CAA973-E5A0-4BAF-92C2-223DB0F4A8BD}" type="presParOf" srcId="{18867AE7-6DB4-445F-AF6D-FC8F92AF8710}" destId="{09ECA00C-1AC1-4D4E-B6FA-B19FFAF59446}" srcOrd="0" destOrd="0" presId="urn:microsoft.com/office/officeart/2005/8/layout/list1"/>
    <dgm:cxn modelId="{9446D399-AC22-4975-87A4-17526A916CF8}" type="presParOf" srcId="{18867AE7-6DB4-445F-AF6D-FC8F92AF8710}" destId="{264E1829-90A8-40E1-B9C4-882A50846F5C}" srcOrd="1" destOrd="0" presId="urn:microsoft.com/office/officeart/2005/8/layout/list1"/>
    <dgm:cxn modelId="{A60FC9AE-0FFB-4289-8FC2-D00C8069A8D1}" type="presParOf" srcId="{5377B864-2ED7-4565-9602-DB842ED94D6C}" destId="{A1969E66-EFF8-4693-B0A4-200A81FAAAC7}" srcOrd="13" destOrd="0" presId="urn:microsoft.com/office/officeart/2005/8/layout/list1"/>
    <dgm:cxn modelId="{251C0B2C-957C-4256-82A3-79EBD320C3AA}" type="presParOf" srcId="{5377B864-2ED7-4565-9602-DB842ED94D6C}" destId="{58463615-F895-478A-BA4D-D30F5A56752E}" srcOrd="14" destOrd="0" presId="urn:microsoft.com/office/officeart/2005/8/layout/list1"/>
    <dgm:cxn modelId="{065DF44B-9314-4F5E-A6E1-2FB23CA5394B}" type="presParOf" srcId="{5377B864-2ED7-4565-9602-DB842ED94D6C}" destId="{B9E59080-6F62-4F34-963E-7CF10D1E12C9}" srcOrd="15" destOrd="0" presId="urn:microsoft.com/office/officeart/2005/8/layout/list1"/>
    <dgm:cxn modelId="{8429658C-C756-4F2F-875B-9C5782CC451F}" type="presParOf" srcId="{5377B864-2ED7-4565-9602-DB842ED94D6C}" destId="{7036A85A-9049-48A0-98D8-F89E9CBB0C30}" srcOrd="16" destOrd="0" presId="urn:microsoft.com/office/officeart/2005/8/layout/list1"/>
    <dgm:cxn modelId="{964EABD0-7205-4F36-9674-48C40369EDA4}" type="presParOf" srcId="{7036A85A-9049-48A0-98D8-F89E9CBB0C30}" destId="{05083E71-696F-404B-803D-7EEBE5E529FF}" srcOrd="0" destOrd="0" presId="urn:microsoft.com/office/officeart/2005/8/layout/list1"/>
    <dgm:cxn modelId="{116D34B4-F436-4BE7-A919-E7EDB1CAFEE5}" type="presParOf" srcId="{7036A85A-9049-48A0-98D8-F89E9CBB0C30}" destId="{C0B8E414-4534-43E0-9E5F-921597CC429A}" srcOrd="1" destOrd="0" presId="urn:microsoft.com/office/officeart/2005/8/layout/list1"/>
    <dgm:cxn modelId="{A6169ECD-174D-4413-9199-29CBE3AEA88C}" type="presParOf" srcId="{5377B864-2ED7-4565-9602-DB842ED94D6C}" destId="{955C5E32-B8F2-49AC-B405-68D55F14C703}" srcOrd="17" destOrd="0" presId="urn:microsoft.com/office/officeart/2005/8/layout/list1"/>
    <dgm:cxn modelId="{138D60F7-57F2-4451-AEC4-B30558B10E2D}" type="presParOf" srcId="{5377B864-2ED7-4565-9602-DB842ED94D6C}" destId="{83C74C84-9042-46DA-9555-F4C880F37712}" srcOrd="18" destOrd="0" presId="urn:microsoft.com/office/officeart/2005/8/layout/list1"/>
    <dgm:cxn modelId="{538F15CB-0FFF-4147-B22C-AD17ED64D413}" type="presParOf" srcId="{5377B864-2ED7-4565-9602-DB842ED94D6C}" destId="{2E76A3D9-0255-4EB5-B813-EA1D24951941}" srcOrd="19" destOrd="0" presId="urn:microsoft.com/office/officeart/2005/8/layout/list1"/>
    <dgm:cxn modelId="{166DE65A-1EBE-4211-AA93-C8A71656BC3B}" type="presParOf" srcId="{5377B864-2ED7-4565-9602-DB842ED94D6C}" destId="{E313E4F1-6B95-46EB-A1B8-4F6CB5C9186B}" srcOrd="20" destOrd="0" presId="urn:microsoft.com/office/officeart/2005/8/layout/list1"/>
    <dgm:cxn modelId="{F1F569E1-0F90-43D1-829E-4CAD432B5113}" type="presParOf" srcId="{E313E4F1-6B95-46EB-A1B8-4F6CB5C9186B}" destId="{E71A6A73-9929-4AA6-B1C8-F254035DB917}" srcOrd="0" destOrd="0" presId="urn:microsoft.com/office/officeart/2005/8/layout/list1"/>
    <dgm:cxn modelId="{5BBED89C-AB8A-46EE-B471-0CFEEB3B4B5E}" type="presParOf" srcId="{E313E4F1-6B95-46EB-A1B8-4F6CB5C9186B}" destId="{82ECA2CB-A702-43D3-B169-2E760B8440F6}" srcOrd="1" destOrd="0" presId="urn:microsoft.com/office/officeart/2005/8/layout/list1"/>
    <dgm:cxn modelId="{87212803-8135-43C1-94A3-6F0AB8561BBE}" type="presParOf" srcId="{5377B864-2ED7-4565-9602-DB842ED94D6C}" destId="{8123B23C-FA2E-4891-AFF8-38D9583EA4A7}" srcOrd="21" destOrd="0" presId="urn:microsoft.com/office/officeart/2005/8/layout/list1"/>
    <dgm:cxn modelId="{B553A0AD-623C-4B36-BD5A-DECA1A921D83}" type="presParOf" srcId="{5377B864-2ED7-4565-9602-DB842ED94D6C}" destId="{B3939CB2-EFED-46B2-88F8-9A5067E8D3C7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79DD92-2395-4D5C-8992-5B97AAA86289}">
      <dsp:nvSpPr>
        <dsp:cNvPr id="0" name=""/>
        <dsp:cNvSpPr/>
      </dsp:nvSpPr>
      <dsp:spPr>
        <a:xfrm rot="10800000">
          <a:off x="1454803" y="1426"/>
          <a:ext cx="4655178" cy="112903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7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сохранения и стимулирования здоровья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37061" y="1426"/>
        <a:ext cx="4372920" cy="1129032"/>
      </dsp:txXfrm>
    </dsp:sp>
    <dsp:sp modelId="{A11D1F25-C683-42C5-BC3A-B9593F5418A7}">
      <dsp:nvSpPr>
        <dsp:cNvPr id="0" name=""/>
        <dsp:cNvSpPr/>
      </dsp:nvSpPr>
      <dsp:spPr>
        <a:xfrm>
          <a:off x="890286" y="1426"/>
          <a:ext cx="1129032" cy="112903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D3F4D15-7241-4A96-844C-DAD7008C98A2}">
      <dsp:nvSpPr>
        <dsp:cNvPr id="0" name=""/>
        <dsp:cNvSpPr/>
      </dsp:nvSpPr>
      <dsp:spPr>
        <a:xfrm rot="10800000">
          <a:off x="1454803" y="1467483"/>
          <a:ext cx="4655178" cy="1129032"/>
        </a:xfrm>
        <a:prstGeom prst="homePlat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7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обучения здоровому образу жизни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37061" y="1467483"/>
        <a:ext cx="4372920" cy="1129032"/>
      </dsp:txXfrm>
    </dsp:sp>
    <dsp:sp modelId="{672B8E8F-7688-4123-B333-5E5E0EC608E6}">
      <dsp:nvSpPr>
        <dsp:cNvPr id="0" name=""/>
        <dsp:cNvSpPr/>
      </dsp:nvSpPr>
      <dsp:spPr>
        <a:xfrm>
          <a:off x="890286" y="1467483"/>
          <a:ext cx="1129032" cy="1129032"/>
        </a:xfrm>
        <a:prstGeom prst="ellipse">
          <a:avLst/>
        </a:prstGeom>
        <a:solidFill>
          <a:schemeClr val="accent2">
            <a:tint val="50000"/>
            <a:hueOff val="2501437"/>
            <a:satOff val="-2237"/>
            <a:lumOff val="6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761893-6B37-4379-B76B-6B8A05E79527}">
      <dsp:nvSpPr>
        <dsp:cNvPr id="0" name=""/>
        <dsp:cNvSpPr/>
      </dsp:nvSpPr>
      <dsp:spPr>
        <a:xfrm rot="10800000">
          <a:off x="1454803" y="2933540"/>
          <a:ext cx="4655178" cy="1129032"/>
        </a:xfrm>
        <a:prstGeom prst="homePlat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7872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коррекционные технологии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37061" y="2933540"/>
        <a:ext cx="4372920" cy="1129032"/>
      </dsp:txXfrm>
    </dsp:sp>
    <dsp:sp modelId="{4DEEA0E2-1945-43DC-A683-8E4385F9A174}">
      <dsp:nvSpPr>
        <dsp:cNvPr id="0" name=""/>
        <dsp:cNvSpPr/>
      </dsp:nvSpPr>
      <dsp:spPr>
        <a:xfrm>
          <a:off x="890286" y="2933540"/>
          <a:ext cx="1129032" cy="1129032"/>
        </a:xfrm>
        <a:prstGeom prst="ellipse">
          <a:avLst/>
        </a:prstGeom>
        <a:solidFill>
          <a:schemeClr val="accent2">
            <a:tint val="50000"/>
            <a:hueOff val="5002875"/>
            <a:satOff val="-4473"/>
            <a:lumOff val="13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88A07-5B7D-497F-A5A2-282B009234D2}">
      <dsp:nvSpPr>
        <dsp:cNvPr id="0" name=""/>
        <dsp:cNvSpPr/>
      </dsp:nvSpPr>
      <dsp:spPr>
        <a:xfrm>
          <a:off x="0" y="384615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C01A28-1733-45E6-83AE-5B70CECAE3EE}">
      <dsp:nvSpPr>
        <dsp:cNvPr id="0" name=""/>
        <dsp:cNvSpPr/>
      </dsp:nvSpPr>
      <dsp:spPr>
        <a:xfrm>
          <a:off x="375624" y="163215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РИТМОПЛАСТИКА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184831"/>
        <a:ext cx="5215515" cy="399568"/>
      </dsp:txXfrm>
    </dsp:sp>
    <dsp:sp modelId="{9D24B8A9-6B18-43FF-BF61-23FFB3518F9F}">
      <dsp:nvSpPr>
        <dsp:cNvPr id="0" name=""/>
        <dsp:cNvSpPr/>
      </dsp:nvSpPr>
      <dsp:spPr>
        <a:xfrm>
          <a:off x="0" y="10650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668788"/>
              <a:satOff val="-834"/>
              <a:lumOff val="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B6F33-B880-47CA-B9A9-9592F70C8DA1}">
      <dsp:nvSpPr>
        <dsp:cNvPr id="0" name=""/>
        <dsp:cNvSpPr/>
      </dsp:nvSpPr>
      <dsp:spPr>
        <a:xfrm>
          <a:off x="375624" y="843615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668788"/>
                <a:satOff val="-834"/>
                <a:lumOff val="196"/>
                <a:alphaOff val="0"/>
                <a:tint val="50000"/>
                <a:satMod val="300000"/>
              </a:schemeClr>
            </a:gs>
            <a:gs pos="35000">
              <a:schemeClr val="accent2">
                <a:hueOff val="668788"/>
                <a:satOff val="-834"/>
                <a:lumOff val="196"/>
                <a:alphaOff val="0"/>
                <a:tint val="37000"/>
                <a:satMod val="300000"/>
              </a:schemeClr>
            </a:gs>
            <a:gs pos="100000">
              <a:schemeClr val="accent2">
                <a:hueOff val="668788"/>
                <a:satOff val="-834"/>
                <a:lumOff val="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ДИНАМИЧЕСКИЕ  ПАУЗЫ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865231"/>
        <a:ext cx="5215515" cy="399568"/>
      </dsp:txXfrm>
    </dsp:sp>
    <dsp:sp modelId="{783E44F2-35F6-4B41-B7BB-F229D7B78218}">
      <dsp:nvSpPr>
        <dsp:cNvPr id="0" name=""/>
        <dsp:cNvSpPr/>
      </dsp:nvSpPr>
      <dsp:spPr>
        <a:xfrm>
          <a:off x="0" y="17454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337577"/>
              <a:satOff val="-1668"/>
              <a:lumOff val="39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05CCAB-B8FC-415A-8BE9-FA9BF5545E22}">
      <dsp:nvSpPr>
        <dsp:cNvPr id="0" name=""/>
        <dsp:cNvSpPr/>
      </dsp:nvSpPr>
      <dsp:spPr>
        <a:xfrm>
          <a:off x="375624" y="15240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1337577"/>
                <a:satOff val="-1668"/>
                <a:lumOff val="392"/>
                <a:alphaOff val="0"/>
                <a:tint val="50000"/>
                <a:satMod val="300000"/>
              </a:schemeClr>
            </a:gs>
            <a:gs pos="35000">
              <a:schemeClr val="accent2">
                <a:hueOff val="1337577"/>
                <a:satOff val="-1668"/>
                <a:lumOff val="392"/>
                <a:alphaOff val="0"/>
                <a:tint val="37000"/>
                <a:satMod val="300000"/>
              </a:schemeClr>
            </a:gs>
            <a:gs pos="100000">
              <a:schemeClr val="accent2">
                <a:hueOff val="1337577"/>
                <a:satOff val="-1668"/>
                <a:lumOff val="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 СПОРТИВНЫЕ ИГРЫ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1545632"/>
        <a:ext cx="5215515" cy="399568"/>
      </dsp:txXfrm>
    </dsp:sp>
    <dsp:sp modelId="{69874027-C66B-443D-87F5-36C8B66EE42E}">
      <dsp:nvSpPr>
        <dsp:cNvPr id="0" name=""/>
        <dsp:cNvSpPr/>
      </dsp:nvSpPr>
      <dsp:spPr>
        <a:xfrm>
          <a:off x="0" y="24258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006365"/>
              <a:satOff val="-2502"/>
              <a:lumOff val="5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0E06C-1596-4526-86B2-1B5C5AF764F5}">
      <dsp:nvSpPr>
        <dsp:cNvPr id="0" name=""/>
        <dsp:cNvSpPr/>
      </dsp:nvSpPr>
      <dsp:spPr>
        <a:xfrm>
          <a:off x="375624" y="22044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2006365"/>
                <a:satOff val="-2502"/>
                <a:lumOff val="588"/>
                <a:alphaOff val="0"/>
                <a:tint val="50000"/>
                <a:satMod val="300000"/>
              </a:schemeClr>
            </a:gs>
            <a:gs pos="35000">
              <a:schemeClr val="accent2">
                <a:hueOff val="2006365"/>
                <a:satOff val="-2502"/>
                <a:lumOff val="588"/>
                <a:alphaOff val="0"/>
                <a:tint val="37000"/>
                <a:satMod val="300000"/>
              </a:schemeClr>
            </a:gs>
            <a:gs pos="100000">
              <a:schemeClr val="accent2">
                <a:hueOff val="2006365"/>
                <a:satOff val="-2502"/>
                <a:lumOff val="58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РЕЛАКСАЦИЯ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2226032"/>
        <a:ext cx="5215515" cy="399568"/>
      </dsp:txXfrm>
    </dsp:sp>
    <dsp:sp modelId="{C390BCD7-5B1F-476C-AEE5-133CCD62A2C5}">
      <dsp:nvSpPr>
        <dsp:cNvPr id="0" name=""/>
        <dsp:cNvSpPr/>
      </dsp:nvSpPr>
      <dsp:spPr>
        <a:xfrm>
          <a:off x="0" y="31062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675154"/>
              <a:satOff val="-3337"/>
              <a:lumOff val="7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752EC-E66E-40F9-BA07-CA4405CAA2E0}">
      <dsp:nvSpPr>
        <dsp:cNvPr id="0" name=""/>
        <dsp:cNvSpPr/>
      </dsp:nvSpPr>
      <dsp:spPr>
        <a:xfrm>
          <a:off x="375624" y="28848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2675154"/>
                <a:satOff val="-3337"/>
                <a:lumOff val="785"/>
                <a:alphaOff val="0"/>
                <a:tint val="50000"/>
                <a:satMod val="300000"/>
              </a:schemeClr>
            </a:gs>
            <a:gs pos="35000">
              <a:schemeClr val="accent2">
                <a:hueOff val="2675154"/>
                <a:satOff val="-3337"/>
                <a:lumOff val="785"/>
                <a:alphaOff val="0"/>
                <a:tint val="37000"/>
                <a:satMod val="300000"/>
              </a:schemeClr>
            </a:gs>
            <a:gs pos="100000">
              <a:schemeClr val="accent2">
                <a:hueOff val="2675154"/>
                <a:satOff val="-3337"/>
                <a:lumOff val="78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2906432"/>
        <a:ext cx="5215515" cy="399568"/>
      </dsp:txXfrm>
    </dsp:sp>
    <dsp:sp modelId="{601BD93B-E001-4806-8DC2-253AFCED70A6}">
      <dsp:nvSpPr>
        <dsp:cNvPr id="0" name=""/>
        <dsp:cNvSpPr/>
      </dsp:nvSpPr>
      <dsp:spPr>
        <a:xfrm>
          <a:off x="0" y="37866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343942"/>
              <a:satOff val="-4171"/>
              <a:lumOff val="98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18D17-F27C-4675-9530-846FF92FFBF0}">
      <dsp:nvSpPr>
        <dsp:cNvPr id="0" name=""/>
        <dsp:cNvSpPr/>
      </dsp:nvSpPr>
      <dsp:spPr>
        <a:xfrm>
          <a:off x="375624" y="35652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3343942"/>
                <a:satOff val="-4171"/>
                <a:lumOff val="981"/>
                <a:alphaOff val="0"/>
                <a:tint val="50000"/>
                <a:satMod val="300000"/>
              </a:schemeClr>
            </a:gs>
            <a:gs pos="35000">
              <a:schemeClr val="accent2">
                <a:hueOff val="3343942"/>
                <a:satOff val="-4171"/>
                <a:lumOff val="981"/>
                <a:alphaOff val="0"/>
                <a:tint val="37000"/>
                <a:satMod val="300000"/>
              </a:schemeClr>
            </a:gs>
            <a:gs pos="100000">
              <a:schemeClr val="accent2">
                <a:hueOff val="3343942"/>
                <a:satOff val="-4171"/>
                <a:lumOff val="98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ГИМНАСТИКА ДЛЯ ГЛАЗ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3586832"/>
        <a:ext cx="5215515" cy="399568"/>
      </dsp:txXfrm>
    </dsp:sp>
    <dsp:sp modelId="{58463615-F895-478A-BA4D-D30F5A56752E}">
      <dsp:nvSpPr>
        <dsp:cNvPr id="0" name=""/>
        <dsp:cNvSpPr/>
      </dsp:nvSpPr>
      <dsp:spPr>
        <a:xfrm>
          <a:off x="0" y="44670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012731"/>
              <a:satOff val="-5005"/>
              <a:lumOff val="1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E1829-90A8-40E1-B9C4-882A50846F5C}">
      <dsp:nvSpPr>
        <dsp:cNvPr id="0" name=""/>
        <dsp:cNvSpPr/>
      </dsp:nvSpPr>
      <dsp:spPr>
        <a:xfrm>
          <a:off x="375624" y="42456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4012731"/>
                <a:satOff val="-5005"/>
                <a:lumOff val="1177"/>
                <a:alphaOff val="0"/>
                <a:tint val="50000"/>
                <a:satMod val="300000"/>
              </a:schemeClr>
            </a:gs>
            <a:gs pos="35000">
              <a:schemeClr val="accent2">
                <a:hueOff val="4012731"/>
                <a:satOff val="-5005"/>
                <a:lumOff val="1177"/>
                <a:alphaOff val="0"/>
                <a:tint val="37000"/>
                <a:satMod val="300000"/>
              </a:schemeClr>
            </a:gs>
            <a:gs pos="100000">
              <a:schemeClr val="accent2">
                <a:hueOff val="4012731"/>
                <a:satOff val="-5005"/>
                <a:lumOff val="11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ДЫХАТЕЛЬНЫЕ УПРАЖНЕНИЯ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4267232"/>
        <a:ext cx="5215515" cy="399568"/>
      </dsp:txXfrm>
    </dsp:sp>
    <dsp:sp modelId="{83C74C84-9042-46DA-9555-F4C880F37712}">
      <dsp:nvSpPr>
        <dsp:cNvPr id="0" name=""/>
        <dsp:cNvSpPr/>
      </dsp:nvSpPr>
      <dsp:spPr>
        <a:xfrm>
          <a:off x="0" y="5147416"/>
          <a:ext cx="751249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8E414-4534-43E0-9E5F-921597CC429A}">
      <dsp:nvSpPr>
        <dsp:cNvPr id="0" name=""/>
        <dsp:cNvSpPr/>
      </dsp:nvSpPr>
      <dsp:spPr>
        <a:xfrm>
          <a:off x="375624" y="4926016"/>
          <a:ext cx="5258747" cy="44280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БОДРЯЩАЯ ГИМНАСТИКА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240" y="4947632"/>
        <a:ext cx="5215515" cy="3995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74027-C66B-443D-87F5-36C8B66EE42E}">
      <dsp:nvSpPr>
        <dsp:cNvPr id="0" name=""/>
        <dsp:cNvSpPr/>
      </dsp:nvSpPr>
      <dsp:spPr>
        <a:xfrm>
          <a:off x="0" y="445816"/>
          <a:ext cx="7512496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0E06C-1596-4526-86B2-1B5C5AF764F5}">
      <dsp:nvSpPr>
        <dsp:cNvPr id="0" name=""/>
        <dsp:cNvSpPr/>
      </dsp:nvSpPr>
      <dsp:spPr>
        <a:xfrm>
          <a:off x="375624" y="76816"/>
          <a:ext cx="5258747" cy="7380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УТРЕННЯЯ  ГИМНАСТИКА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650" y="112842"/>
        <a:ext cx="5186695" cy="665948"/>
      </dsp:txXfrm>
    </dsp:sp>
    <dsp:sp modelId="{C390BCD7-5B1F-476C-AEE5-133CCD62A2C5}">
      <dsp:nvSpPr>
        <dsp:cNvPr id="0" name=""/>
        <dsp:cNvSpPr/>
      </dsp:nvSpPr>
      <dsp:spPr>
        <a:xfrm>
          <a:off x="0" y="1579816"/>
          <a:ext cx="7512496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752EC-E66E-40F9-BA07-CA4405CAA2E0}">
      <dsp:nvSpPr>
        <dsp:cNvPr id="0" name=""/>
        <dsp:cNvSpPr/>
      </dsp:nvSpPr>
      <dsp:spPr>
        <a:xfrm>
          <a:off x="375624" y="1210816"/>
          <a:ext cx="5258747" cy="738000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ФИЗКУЛЬТУРНЫЕ ЗАНЯТИЯ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650" y="1246842"/>
        <a:ext cx="5186695" cy="665948"/>
      </dsp:txXfrm>
    </dsp:sp>
    <dsp:sp modelId="{601BD93B-E001-4806-8DC2-253AFCED70A6}">
      <dsp:nvSpPr>
        <dsp:cNvPr id="0" name=""/>
        <dsp:cNvSpPr/>
      </dsp:nvSpPr>
      <dsp:spPr>
        <a:xfrm>
          <a:off x="0" y="2713816"/>
          <a:ext cx="7512496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18D17-F27C-4675-9530-846FF92FFBF0}">
      <dsp:nvSpPr>
        <dsp:cNvPr id="0" name=""/>
        <dsp:cNvSpPr/>
      </dsp:nvSpPr>
      <dsp:spPr>
        <a:xfrm>
          <a:off x="375624" y="2344816"/>
          <a:ext cx="5258747" cy="738000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СЕРИЯ ИГРОВЫХ ПОЗНАВАТЕЛЬНЫХ ЗАНЯТИЙ «АЗБУКА  ЗДОРОЬЯ»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650" y="2380842"/>
        <a:ext cx="5186695" cy="665948"/>
      </dsp:txXfrm>
    </dsp:sp>
    <dsp:sp modelId="{58463615-F895-478A-BA4D-D30F5A56752E}">
      <dsp:nvSpPr>
        <dsp:cNvPr id="0" name=""/>
        <dsp:cNvSpPr/>
      </dsp:nvSpPr>
      <dsp:spPr>
        <a:xfrm>
          <a:off x="0" y="3847816"/>
          <a:ext cx="7512496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E1829-90A8-40E1-B9C4-882A50846F5C}">
      <dsp:nvSpPr>
        <dsp:cNvPr id="0" name=""/>
        <dsp:cNvSpPr/>
      </dsp:nvSpPr>
      <dsp:spPr>
        <a:xfrm>
          <a:off x="375624" y="3478816"/>
          <a:ext cx="5258747" cy="738000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САМОМАССАЖ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650" y="3514842"/>
        <a:ext cx="5186695" cy="665948"/>
      </dsp:txXfrm>
    </dsp:sp>
    <dsp:sp modelId="{83C74C84-9042-46DA-9555-F4C880F37712}">
      <dsp:nvSpPr>
        <dsp:cNvPr id="0" name=""/>
        <dsp:cNvSpPr/>
      </dsp:nvSpPr>
      <dsp:spPr>
        <a:xfrm>
          <a:off x="0" y="4981815"/>
          <a:ext cx="7512496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8E414-4534-43E0-9E5F-921597CC429A}">
      <dsp:nvSpPr>
        <dsp:cNvPr id="0" name=""/>
        <dsp:cNvSpPr/>
      </dsp:nvSpPr>
      <dsp:spPr>
        <a:xfrm>
          <a:off x="375624" y="4612815"/>
          <a:ext cx="5258747" cy="73800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АКТИВНЫЙ ОТДЫХ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1650" y="4648841"/>
        <a:ext cx="5186695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74027-C66B-443D-87F5-36C8B66EE42E}">
      <dsp:nvSpPr>
        <dsp:cNvPr id="0" name=""/>
        <dsp:cNvSpPr/>
      </dsp:nvSpPr>
      <dsp:spPr>
        <a:xfrm>
          <a:off x="0" y="353295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0E06C-1596-4526-86B2-1B5C5AF764F5}">
      <dsp:nvSpPr>
        <dsp:cNvPr id="0" name=""/>
        <dsp:cNvSpPr/>
      </dsp:nvSpPr>
      <dsp:spPr>
        <a:xfrm>
          <a:off x="425477" y="13672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АРТИКУЛЯЦИОННАЯ ГИМНАСТИКА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739" y="43934"/>
        <a:ext cx="5198223" cy="559396"/>
      </dsp:txXfrm>
    </dsp:sp>
    <dsp:sp modelId="{C390BCD7-5B1F-476C-AEE5-133CCD62A2C5}">
      <dsp:nvSpPr>
        <dsp:cNvPr id="0" name=""/>
        <dsp:cNvSpPr/>
      </dsp:nvSpPr>
      <dsp:spPr>
        <a:xfrm>
          <a:off x="0" y="1305856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0752EC-E66E-40F9-BA07-CA4405CAA2E0}">
      <dsp:nvSpPr>
        <dsp:cNvPr id="0" name=""/>
        <dsp:cNvSpPr/>
      </dsp:nvSpPr>
      <dsp:spPr>
        <a:xfrm>
          <a:off x="375624" y="995895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tint val="50000"/>
                <a:satMod val="300000"/>
              </a:schemeClr>
            </a:gs>
            <a:gs pos="35000">
              <a:schemeClr val="accent2">
                <a:hueOff val="936304"/>
                <a:satOff val="-1168"/>
                <a:lumOff val="275"/>
                <a:alphaOff val="0"/>
                <a:tint val="37000"/>
                <a:satMod val="30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СКАЗКОТЕРАПИЯ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86" y="1026157"/>
        <a:ext cx="5198223" cy="559396"/>
      </dsp:txXfrm>
    </dsp:sp>
    <dsp:sp modelId="{601BD93B-E001-4806-8DC2-253AFCED70A6}">
      <dsp:nvSpPr>
        <dsp:cNvPr id="0" name=""/>
        <dsp:cNvSpPr/>
      </dsp:nvSpPr>
      <dsp:spPr>
        <a:xfrm>
          <a:off x="0" y="2258416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18D17-F27C-4675-9530-846FF92FFBF0}">
      <dsp:nvSpPr>
        <dsp:cNvPr id="0" name=""/>
        <dsp:cNvSpPr/>
      </dsp:nvSpPr>
      <dsp:spPr>
        <a:xfrm>
          <a:off x="375624" y="1948456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tint val="50000"/>
                <a:satMod val="300000"/>
              </a:schemeClr>
            </a:gs>
            <a:gs pos="35000">
              <a:schemeClr val="accent2">
                <a:hueOff val="1872608"/>
                <a:satOff val="-2336"/>
                <a:lumOff val="549"/>
                <a:alphaOff val="0"/>
                <a:tint val="37000"/>
                <a:satMod val="30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СЕНСОРНАЯ ТРОПА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86" y="1978718"/>
        <a:ext cx="5198223" cy="559396"/>
      </dsp:txXfrm>
    </dsp:sp>
    <dsp:sp modelId="{58463615-F895-478A-BA4D-D30F5A56752E}">
      <dsp:nvSpPr>
        <dsp:cNvPr id="0" name=""/>
        <dsp:cNvSpPr/>
      </dsp:nvSpPr>
      <dsp:spPr>
        <a:xfrm>
          <a:off x="0" y="3210976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E1829-90A8-40E1-B9C4-882A50846F5C}">
      <dsp:nvSpPr>
        <dsp:cNvPr id="0" name=""/>
        <dsp:cNvSpPr/>
      </dsp:nvSpPr>
      <dsp:spPr>
        <a:xfrm>
          <a:off x="375624" y="2901016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tint val="50000"/>
                <a:satMod val="300000"/>
              </a:schemeClr>
            </a:gs>
            <a:gs pos="35000">
              <a:schemeClr val="accent2">
                <a:hueOff val="2808911"/>
                <a:satOff val="-3503"/>
                <a:lumOff val="824"/>
                <a:alphaOff val="0"/>
                <a:tint val="37000"/>
                <a:satMod val="30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ЦВЕТОТЕРАПИЯ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86" y="2931278"/>
        <a:ext cx="5198223" cy="559396"/>
      </dsp:txXfrm>
    </dsp:sp>
    <dsp:sp modelId="{83C74C84-9042-46DA-9555-F4C880F37712}">
      <dsp:nvSpPr>
        <dsp:cNvPr id="0" name=""/>
        <dsp:cNvSpPr/>
      </dsp:nvSpPr>
      <dsp:spPr>
        <a:xfrm>
          <a:off x="0" y="4163536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8E414-4534-43E0-9E5F-921597CC429A}">
      <dsp:nvSpPr>
        <dsp:cNvPr id="0" name=""/>
        <dsp:cNvSpPr/>
      </dsp:nvSpPr>
      <dsp:spPr>
        <a:xfrm>
          <a:off x="375624" y="3853576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tint val="50000"/>
                <a:satMod val="300000"/>
              </a:schemeClr>
            </a:gs>
            <a:gs pos="35000">
              <a:schemeClr val="accent2">
                <a:hueOff val="3745215"/>
                <a:satOff val="-4671"/>
                <a:lumOff val="1098"/>
                <a:alphaOff val="0"/>
                <a:tint val="37000"/>
                <a:satMod val="30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«СУХОЙ ДОЖДЬ»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86" y="3883838"/>
        <a:ext cx="5198223" cy="559396"/>
      </dsp:txXfrm>
    </dsp:sp>
    <dsp:sp modelId="{B3939CB2-EFED-46B2-88F8-9A5067E8D3C7}">
      <dsp:nvSpPr>
        <dsp:cNvPr id="0" name=""/>
        <dsp:cNvSpPr/>
      </dsp:nvSpPr>
      <dsp:spPr>
        <a:xfrm>
          <a:off x="0" y="5116096"/>
          <a:ext cx="751249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CA2CB-A702-43D3-B169-2E760B8440F6}">
      <dsp:nvSpPr>
        <dsp:cNvPr id="0" name=""/>
        <dsp:cNvSpPr/>
      </dsp:nvSpPr>
      <dsp:spPr>
        <a:xfrm>
          <a:off x="375624" y="4806136"/>
          <a:ext cx="5258747" cy="61992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768" tIns="0" rIns="198768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«ЦВЕТНЫЕ  ОСТРОВКИ»</a:t>
          </a:r>
          <a:endParaRPr lang="ru-RU" sz="2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86" y="4836398"/>
        <a:ext cx="5198223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1" name="Рисунок 1" descr="герб райо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3355"/>
            <a:ext cx="5143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>
            <a:cxnSpLocks/>
          </p:cNvCxnSpPr>
          <p:nvPr/>
        </p:nvCxnSpPr>
        <p:spPr>
          <a:xfrm>
            <a:off x="428640" y="1772816"/>
            <a:ext cx="6126480" cy="0"/>
          </a:xfrm>
          <a:prstGeom prst="straightConnector1">
            <a:avLst/>
          </a:prstGeom>
          <a:noFill/>
          <a:ln w="38103">
            <a:solidFill>
              <a:srgbClr val="000000"/>
            </a:solidFill>
            <a:prstDash val="solid"/>
            <a:round/>
          </a:ln>
        </p:spPr>
      </p:cxnSp>
      <p:cxnSp>
        <p:nvCxnSpPr>
          <p:cNvPr id="5" name="Прямая со стрелкой 4"/>
          <p:cNvCxnSpPr>
            <a:cxnSpLocks/>
          </p:cNvCxnSpPr>
          <p:nvPr/>
        </p:nvCxnSpPr>
        <p:spPr>
          <a:xfrm>
            <a:off x="428640" y="1916832"/>
            <a:ext cx="6126480" cy="0"/>
          </a:xfrm>
          <a:prstGeom prst="straightConnector1">
            <a:avLst/>
          </a:prstGeom>
          <a:noFill/>
          <a:ln w="12701">
            <a:solidFill>
              <a:srgbClr val="000000"/>
            </a:solidFill>
            <a:prstDash val="solid"/>
            <a:round/>
          </a:ln>
        </p:spPr>
      </p:cxn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20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612576" y="886699"/>
            <a:ext cx="759633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20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20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  № 17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20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143441, Россия, Московская область, Красногорский район,   деревня Путилково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20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Телефон: 8 (495) 669-42-51, 8 (499) 505-59-65 E-</a:t>
            </a:r>
            <a:r>
              <a:rPr kumimoji="0" lang="ru-RU" alt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mail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mdou17z@yandex.ru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207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ОГРН 1025002876986,  ИНН/КПП 5024044817  502401001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520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9512" y="2752904"/>
            <a:ext cx="74168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ОБРАЗОВАТЕЛЬНЫЕ ТЕХНОЛОГИИ 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ОБРАЗОВАТЕЛЬНОМ УЧРЕЖДЕНИИ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ФГОС ДО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5296217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1 квалификационная категория 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лена Анатольевна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6381328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нварь, 2017 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59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10972198"/>
              </p:ext>
            </p:extLst>
          </p:nvPr>
        </p:nvGraphicFramePr>
        <p:xfrm>
          <a:off x="1547664" y="967056"/>
          <a:ext cx="75124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01906" y="283473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7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3648" y="476672"/>
            <a:ext cx="77403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 ЗОЛОТЫХ  ПРАВИЛ </a:t>
            </a: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</a:p>
          <a:p>
            <a:pPr algn="ctr"/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Соблюдайте режим дня!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Обращайте больше внимания на питание!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Больше двигайтесь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Спите в прохладной комнате!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гасите в себе гнев, дайте вырваться ему наружу!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Постоянно занимайтесь интеллектуальной деятельностью!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Гоните прочь уныние и хандру!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Адекватно реагируйте на все проявления своего организма!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Старайтесь получать как можно больше положительных эмоций!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Желайте себе и окружающим только добра!</a:t>
            </a:r>
          </a:p>
        </p:txBody>
      </p:sp>
    </p:spTree>
    <p:extLst>
      <p:ext uri="{BB962C8B-B14F-4D97-AF65-F5344CB8AC3E}">
        <p14:creationId xmlns:p14="http://schemas.microsoft.com/office/powerpoint/2010/main" val="34292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933888"/>
            <a:ext cx="8262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itchFamily="18" charset="0"/>
              </a:rPr>
              <a:t>Здоровье ребенка превыше всего,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Богатство земли не заменит его.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Здоровье не купишь, никто не продаст.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Его берегите, как сердце, как глаз.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6136" y="4221088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ВНИМАНИЕ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7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0972" y="129746"/>
            <a:ext cx="4574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-  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27984" y="1340768"/>
            <a:ext cx="1080120" cy="144388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2996952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состояние полного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</a:p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благополучия, а не просто отсутствие болезней или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дефектов </a:t>
            </a:r>
          </a:p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определению Всемирной Организации Здравоохранения)</a:t>
            </a:r>
            <a:endParaRPr lang="ru-RU" sz="2000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5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92" y="318539"/>
            <a:ext cx="1874175" cy="19728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5122" y="2137881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Томмазо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Кампанелла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60540"/>
            <a:ext cx="1784533" cy="2331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092280" y="2491824"/>
            <a:ext cx="19155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Франсуа Рабле</a:t>
            </a:r>
            <a:endParaRPr lang="ru-RU" sz="2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792" y="198501"/>
            <a:ext cx="2462734" cy="2052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453401" y="2234596"/>
            <a:ext cx="13994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Томас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Мор</a:t>
            </a: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352" y="3457026"/>
            <a:ext cx="2204221" cy="220422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946760" y="5765905"/>
            <a:ext cx="2197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Мишель Монтень</a:t>
            </a:r>
            <a:endParaRPr lang="ru-RU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1918" y="2919256"/>
            <a:ext cx="2520244" cy="2239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4572000" y="5406751"/>
            <a:ext cx="18437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Епифаний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Славинецкий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000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84294"/>
            <a:ext cx="2037570" cy="2730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657992" y="6108769"/>
            <a:ext cx="22268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Пётр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Францевич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Лесгафт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0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620688"/>
            <a:ext cx="3432345" cy="1066892"/>
          </a:xfrm>
          <a:prstGeom prst="rect">
            <a:avLst/>
          </a:prstGeom>
        </p:spPr>
      </p:pic>
      <p:sp>
        <p:nvSpPr>
          <p:cNvPr id="5" name="Стрелка вниз 4"/>
          <p:cNvSpPr/>
          <p:nvPr/>
        </p:nvSpPr>
        <p:spPr>
          <a:xfrm>
            <a:off x="2230829" y="1700172"/>
            <a:ext cx="936104" cy="1080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619404" y="1700172"/>
            <a:ext cx="936104" cy="176623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242953" y="1673884"/>
            <a:ext cx="936104" cy="1080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92349" y="2927847"/>
            <a:ext cx="2125147" cy="29299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здоровье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уровень роста и развития органов и систем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25973" y="3645024"/>
            <a:ext cx="2162570" cy="30343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здоровье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состояние психической сферы, - основу которого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состояние общего душевного комфорта, обеспечивающее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адекватную поведенческую реакцию.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97020" y="2838350"/>
            <a:ext cx="2162570" cy="30343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здоровье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комплекс характеристик мотивационной и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-информативной сферы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70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1821976" y="119597"/>
            <a:ext cx="6264696" cy="165618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79712" y="1389421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дошкольного детства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11960" y="1902250"/>
            <a:ext cx="720080" cy="95068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979712" y="2839562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Интенсивное развитие органов.</a:t>
            </a:r>
          </a:p>
          <a:p>
            <a:pPr marL="342900" indent="-34290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тановление функциональных систем организма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характер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Закладываются основные черты личности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34244" y="4289434"/>
            <a:ext cx="697796" cy="95437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5373216"/>
            <a:ext cx="5976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 и виды деятельности, направленные на сохранение и укрепление здоровья воспитанников –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«ЗДОРОВЬЕСБЕРЕГАЮЩИЕ  ТЕХНОЛОГИИ»</a:t>
            </a:r>
            <a:endParaRPr lang="ru-RU" sz="2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404664"/>
            <a:ext cx="69127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целостная система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 - оздоровительных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коррекционных и профилактических мероприятий,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осуществляются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взаимодействия ребенка и педагога, ребенка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ребенка и медицинского работника.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5716" y="2397146"/>
            <a:ext cx="62646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 </a:t>
            </a:r>
          </a:p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195736" y="3573016"/>
            <a:ext cx="864096" cy="1080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643500" y="3429000"/>
            <a:ext cx="864096" cy="1080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151172" y="3429000"/>
            <a:ext cx="864096" cy="108012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799474"/>
            <a:ext cx="1728192" cy="19121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дошкольнику возможность сохранения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452" y="4799474"/>
            <a:ext cx="1728192" cy="19121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 необходимые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умения и навыки о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 образе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56022" y="4761730"/>
            <a:ext cx="1728192" cy="19121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использовать полученные знания в повседневной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92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 педагогические технологии применяются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видах деятельности и представлены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как,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437617"/>
              </p:ext>
            </p:extLst>
          </p:nvPr>
        </p:nvGraphicFramePr>
        <p:xfrm>
          <a:off x="1446909" y="1635657"/>
          <a:ext cx="70002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Выгнутая влево стрелка 4"/>
          <p:cNvSpPr/>
          <p:nvPr/>
        </p:nvSpPr>
        <p:spPr>
          <a:xfrm>
            <a:off x="1043608" y="1772817"/>
            <a:ext cx="1224136" cy="3573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626342" y="1635657"/>
            <a:ext cx="1420156" cy="38095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4175956" y="5496215"/>
            <a:ext cx="2376264" cy="6480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85849" y="5940845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заимодействие  педагогов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55733815"/>
              </p:ext>
            </p:extLst>
          </p:nvPr>
        </p:nvGraphicFramePr>
        <p:xfrm>
          <a:off x="1524000" y="764704"/>
          <a:ext cx="75124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55976" y="85434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 СОХРАНЕНИЯ  И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СТИМУЛИРОВАНИЯ  ЗДОРОВЬЯ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22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514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00678239"/>
              </p:ext>
            </p:extLst>
          </p:nvPr>
        </p:nvGraphicFramePr>
        <p:xfrm>
          <a:off x="1547664" y="967056"/>
          <a:ext cx="75124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01906" y="56858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 ОБУЧЕНИЯ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ЗДОРОВОМУ ОБРАЗУ ЖИЗНИ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8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431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Алевтина</cp:lastModifiedBy>
  <cp:revision>27</cp:revision>
  <dcterms:created xsi:type="dcterms:W3CDTF">2019-01-29T13:06:39Z</dcterms:created>
  <dcterms:modified xsi:type="dcterms:W3CDTF">2020-10-10T12:41:25Z</dcterms:modified>
</cp:coreProperties>
</file>