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47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1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98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807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373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011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83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701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44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95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772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14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35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312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46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86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8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904F98-5989-49CA-874A-E4F7873FEDA5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C4674B-DC9F-40CF-8F96-63B21DC3E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09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2391636"/>
            <a:ext cx="6815669" cy="151553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Логопедический пункт в детском саду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>
                <a:ln w="3175" cmpd="sng">
                  <a:noFill/>
                </a:ln>
                <a:solidFill>
                  <a:srgbClr val="365F9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работаем вместе, а не вместо вас»</a:t>
            </a:r>
            <a:r>
              <a:rPr lang="ru-RU" sz="360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58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1173" y="969722"/>
            <a:ext cx="936908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Основные задача логопедического обучения </a:t>
            </a:r>
          </a:p>
          <a:p>
            <a:pPr algn="ctr"/>
            <a:r>
              <a:rPr lang="ru-RU" sz="3200" dirty="0"/>
              <a:t>в условиях логопедического пункта </a:t>
            </a:r>
          </a:p>
          <a:p>
            <a:pPr algn="ctr"/>
            <a:r>
              <a:rPr lang="ru-RU" sz="3200" dirty="0"/>
              <a:t>это коррекция ведущего дефекта,  </a:t>
            </a:r>
          </a:p>
          <a:p>
            <a:pPr algn="ctr"/>
            <a:r>
              <a:rPr lang="ru-RU" sz="3200" dirty="0"/>
              <a:t>а так же подготовка  школьному обучению.</a:t>
            </a:r>
          </a:p>
        </p:txBody>
      </p:sp>
    </p:spTree>
    <p:extLst>
      <p:ext uri="{BB962C8B-B14F-4D97-AF65-F5344CB8AC3E}">
        <p14:creationId xmlns:p14="http://schemas.microsoft.com/office/powerpoint/2010/main" val="452057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0670" y="696862"/>
            <a:ext cx="10381957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коррекционно-речевой работы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реализуется через различные формы: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 –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индивидуальные, групповые, подгрупповые.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обучающие, обобщающие, развивающие, продуктивные, коммуникативные, творческие, предметные, сюжетные, ролевые.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99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9994" y="701870"/>
            <a:ext cx="10086535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Коррекционно-речевая работа 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содержит следующие разделы: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Логопедический мониторинг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общих речевых навыков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Коррекция звукопроизношения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фонематических процессов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лексико-грамматического строя речи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связной речи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75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87" y="2807383"/>
            <a:ext cx="4689230" cy="35169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652" y="388619"/>
            <a:ext cx="4689231" cy="35169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981" y="2876843"/>
            <a:ext cx="4504006" cy="337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38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726" y="3014003"/>
            <a:ext cx="4365674" cy="327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120" y="687558"/>
            <a:ext cx="3978814" cy="29841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73" y="3080825"/>
            <a:ext cx="4276579" cy="320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2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66</TotalTime>
  <Words>90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Garamond</vt:lpstr>
      <vt:lpstr>Times New Roman</vt:lpstr>
      <vt:lpstr>Натуральные материалы</vt:lpstr>
      <vt:lpstr>   Логопедический пункт в детском саду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Логопедический пункт в детском саду </dc:title>
  <dc:creator>Татьяна Предеина</dc:creator>
  <cp:lastModifiedBy>Пользователь</cp:lastModifiedBy>
  <cp:revision>4</cp:revision>
  <dcterms:created xsi:type="dcterms:W3CDTF">2016-11-18T10:16:39Z</dcterms:created>
  <dcterms:modified xsi:type="dcterms:W3CDTF">2020-10-16T10:00:52Z</dcterms:modified>
</cp:coreProperties>
</file>