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9" r:id="rId3"/>
    <p:sldId id="260" r:id="rId4"/>
    <p:sldId id="262" r:id="rId5"/>
    <p:sldId id="263" r:id="rId6"/>
    <p:sldId id="264" r:id="rId7"/>
    <p:sldId id="267" r:id="rId8"/>
    <p:sldId id="265" r:id="rId9"/>
    <p:sldId id="266" r:id="rId10"/>
    <p:sldId id="268" r:id="rId11"/>
    <p:sldId id="269" r:id="rId12"/>
    <p:sldId id="270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D1813"/>
    <a:srgbClr val="512603"/>
    <a:srgbClr val="F2700E"/>
    <a:srgbClr val="006C3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3" d="100"/>
          <a:sy n="53" d="100"/>
        </p:scale>
        <p:origin x="-1644" y="-11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_rels/data1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eg"/></Relationships>
</file>

<file path=ppt/diagrams/_rels/data2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jpeg"/></Relationships>
</file>

<file path=ppt/diagrams/_rels/data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image" Target="../media/image8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diagram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eg"/></Relationships>
</file>

<file path=ppt/diagrams/_rels/drawing2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jpeg"/></Relationships>
</file>

<file path=ppt/diagrams/_rels/drawing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image" Target="../media/image8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662BDA7-9A31-4086-A0DB-A5B68D8F1ABA}" type="doc">
      <dgm:prSet loTypeId="urn:microsoft.com/office/officeart/2009/3/layout/FramedTextPicture" loCatId="picture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55B2CB05-B389-4B99-B6B4-A95B6C485D3F}">
      <dgm:prSet phldrT="[Текст]"/>
      <dgm:spPr/>
      <dgm:t>
        <a:bodyPr/>
        <a:lstStyle/>
        <a:p>
          <a:r>
            <a: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ЦЕЛЬ    КОНСТРУКТОРА:</a:t>
          </a:r>
        </a:p>
        <a:p>
          <a:r>
            <a: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1. Развитие творческих способностей.</a:t>
          </a:r>
        </a:p>
        <a:p>
          <a:r>
            <a: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2. Развитие конструктивных умений.</a:t>
          </a:r>
        </a:p>
        <a:p>
          <a:r>
            <a: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3. Развитие всех сторон речи.</a:t>
          </a:r>
          <a:endParaRPr lang="ru-RU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D1DECA3-376A-4F77-AAA5-B7387C08FC4E}" type="parTrans" cxnId="{7B638037-62C8-45D4-98F1-6D4A19255690}">
      <dgm:prSet/>
      <dgm:spPr/>
      <dgm:t>
        <a:bodyPr/>
        <a:lstStyle/>
        <a:p>
          <a:endParaRPr lang="ru-RU"/>
        </a:p>
      </dgm:t>
    </dgm:pt>
    <dgm:pt modelId="{8F58C601-8F8F-43BA-87E1-8500E6645EC5}" type="sibTrans" cxnId="{7B638037-62C8-45D4-98F1-6D4A19255690}">
      <dgm:prSet/>
      <dgm:spPr/>
      <dgm:t>
        <a:bodyPr/>
        <a:lstStyle/>
        <a:p>
          <a:endParaRPr lang="ru-RU"/>
        </a:p>
      </dgm:t>
    </dgm:pt>
    <dgm:pt modelId="{64AFE939-2322-4EB5-B458-021B746EACA1}" type="pres">
      <dgm:prSet presAssocID="{6662BDA7-9A31-4086-A0DB-A5B68D8F1ABA}" presName="Name0" presStyleCnt="0">
        <dgm:presLayoutVars>
          <dgm:chMax/>
          <dgm:chPref/>
          <dgm:dir/>
        </dgm:presLayoutVars>
      </dgm:prSet>
      <dgm:spPr/>
      <dgm:t>
        <a:bodyPr/>
        <a:lstStyle/>
        <a:p>
          <a:endParaRPr lang="ru-RU"/>
        </a:p>
      </dgm:t>
    </dgm:pt>
    <dgm:pt modelId="{5B1062CC-7C5D-478E-908A-4FC6E30AD3EC}" type="pres">
      <dgm:prSet presAssocID="{55B2CB05-B389-4B99-B6B4-A95B6C485D3F}" presName="composite" presStyleCnt="0">
        <dgm:presLayoutVars>
          <dgm:chMax/>
          <dgm:chPref/>
        </dgm:presLayoutVars>
      </dgm:prSet>
      <dgm:spPr/>
      <dgm:t>
        <a:bodyPr/>
        <a:lstStyle/>
        <a:p>
          <a:endParaRPr lang="ru-RU"/>
        </a:p>
      </dgm:t>
    </dgm:pt>
    <dgm:pt modelId="{BF89F546-D073-4D4B-B5FD-51731F88DECE}" type="pres">
      <dgm:prSet presAssocID="{55B2CB05-B389-4B99-B6B4-A95B6C485D3F}" presName="Image" presStyleLbl="bgImgPlace1" presStyleIdx="0" presStyleCnt="1" custScaleX="200982" custScaleY="263466" custLinFactNeighborX="88825" custLinFactNeighborY="-60784"/>
      <dgm:spPr>
        <a:blipFill rotWithShape="1">
          <a:blip xmlns:r="http://schemas.openxmlformats.org/officeDocument/2006/relationships" r:embed="rId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ln>
          <a:solidFill>
            <a:srgbClr val="ED1813"/>
          </a:solidFill>
        </a:ln>
      </dgm:spPr>
      <dgm:t>
        <a:bodyPr/>
        <a:lstStyle/>
        <a:p>
          <a:endParaRPr lang="ru-RU"/>
        </a:p>
      </dgm:t>
    </dgm:pt>
    <dgm:pt modelId="{74465EE3-3222-4970-80E8-8A38DED06505}" type="pres">
      <dgm:prSet presAssocID="{55B2CB05-B389-4B99-B6B4-A95B6C485D3F}" presName="ParentText" presStyleLbl="revTx" presStyleIdx="0" presStyleCnt="1" custScaleX="182674" custScaleY="193892" custLinFactNeighborX="-20314" custLinFactNeighborY="57989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8211CC6-4E9F-418E-88BA-C01F0595AE42}" type="pres">
      <dgm:prSet presAssocID="{55B2CB05-B389-4B99-B6B4-A95B6C485D3F}" presName="tlFrame" presStyleLbl="node1" presStyleIdx="0" presStyleCnt="4" custLinFactX="-103345" custLinFactNeighborX="-200000" custLinFactNeighborY="62425"/>
      <dgm:spPr/>
      <dgm:t>
        <a:bodyPr/>
        <a:lstStyle/>
        <a:p>
          <a:endParaRPr lang="ru-RU"/>
        </a:p>
      </dgm:t>
    </dgm:pt>
    <dgm:pt modelId="{41ADEBCD-9A38-4733-BCB2-FF468846E6CF}" type="pres">
      <dgm:prSet presAssocID="{55B2CB05-B389-4B99-B6B4-A95B6C485D3F}" presName="trFrame" presStyleLbl="node1" presStyleIdx="1" presStyleCnt="4" custLinFactNeighborX="98622" custLinFactNeighborY="62424"/>
      <dgm:spPr/>
      <dgm:t>
        <a:bodyPr/>
        <a:lstStyle/>
        <a:p>
          <a:endParaRPr lang="ru-RU"/>
        </a:p>
      </dgm:t>
    </dgm:pt>
    <dgm:pt modelId="{BFDEFF44-2D75-4075-853B-CC78923279DE}" type="pres">
      <dgm:prSet presAssocID="{55B2CB05-B389-4B99-B6B4-A95B6C485D3F}" presName="blFrame" presStyleLbl="node1" presStyleIdx="2" presStyleCnt="4" custLinFactX="-100000" custLinFactY="100000" custLinFactNeighborX="-180412" custLinFactNeighborY="110142"/>
      <dgm:spPr/>
      <dgm:t>
        <a:bodyPr/>
        <a:lstStyle/>
        <a:p>
          <a:endParaRPr lang="ru-RU"/>
        </a:p>
      </dgm:t>
    </dgm:pt>
    <dgm:pt modelId="{9AE6F061-78D8-4A52-A5EC-3105646793CF}" type="pres">
      <dgm:prSet presAssocID="{55B2CB05-B389-4B99-B6B4-A95B6C485D3F}" presName="brFrame" presStyleLbl="node1" presStyleIdx="3" presStyleCnt="4" custLinFactY="100000" custLinFactNeighborX="90935" custLinFactNeighborY="110142"/>
      <dgm:spPr/>
      <dgm:t>
        <a:bodyPr/>
        <a:lstStyle/>
        <a:p>
          <a:endParaRPr lang="ru-RU"/>
        </a:p>
      </dgm:t>
    </dgm:pt>
  </dgm:ptLst>
  <dgm:cxnLst>
    <dgm:cxn modelId="{7B638037-62C8-45D4-98F1-6D4A19255690}" srcId="{6662BDA7-9A31-4086-A0DB-A5B68D8F1ABA}" destId="{55B2CB05-B389-4B99-B6B4-A95B6C485D3F}" srcOrd="0" destOrd="0" parTransId="{7D1DECA3-376A-4F77-AAA5-B7387C08FC4E}" sibTransId="{8F58C601-8F8F-43BA-87E1-8500E6645EC5}"/>
    <dgm:cxn modelId="{118D377E-27AF-44CC-B970-17F3F6314004}" type="presOf" srcId="{6662BDA7-9A31-4086-A0DB-A5B68D8F1ABA}" destId="{64AFE939-2322-4EB5-B458-021B746EACA1}" srcOrd="0" destOrd="0" presId="urn:microsoft.com/office/officeart/2009/3/layout/FramedTextPicture"/>
    <dgm:cxn modelId="{2B38AE18-2BCB-4412-8559-D0E5727E7BC0}" type="presOf" srcId="{55B2CB05-B389-4B99-B6B4-A95B6C485D3F}" destId="{74465EE3-3222-4970-80E8-8A38DED06505}" srcOrd="0" destOrd="0" presId="urn:microsoft.com/office/officeart/2009/3/layout/FramedTextPicture"/>
    <dgm:cxn modelId="{D5084F8E-0417-4E99-B11F-3013D4B826C9}" type="presParOf" srcId="{64AFE939-2322-4EB5-B458-021B746EACA1}" destId="{5B1062CC-7C5D-478E-908A-4FC6E30AD3EC}" srcOrd="0" destOrd="0" presId="urn:microsoft.com/office/officeart/2009/3/layout/FramedTextPicture"/>
    <dgm:cxn modelId="{64D815DF-6F3A-4F8F-B986-A7A2628794ED}" type="presParOf" srcId="{5B1062CC-7C5D-478E-908A-4FC6E30AD3EC}" destId="{BF89F546-D073-4D4B-B5FD-51731F88DECE}" srcOrd="0" destOrd="0" presId="urn:microsoft.com/office/officeart/2009/3/layout/FramedTextPicture"/>
    <dgm:cxn modelId="{09D75B24-0FCC-4847-B890-B6498D240834}" type="presParOf" srcId="{5B1062CC-7C5D-478E-908A-4FC6E30AD3EC}" destId="{74465EE3-3222-4970-80E8-8A38DED06505}" srcOrd="1" destOrd="0" presId="urn:microsoft.com/office/officeart/2009/3/layout/FramedTextPicture"/>
    <dgm:cxn modelId="{06BD5BBE-7AFE-4016-B7F5-0591A68DB1A0}" type="presParOf" srcId="{5B1062CC-7C5D-478E-908A-4FC6E30AD3EC}" destId="{18211CC6-4E9F-418E-88BA-C01F0595AE42}" srcOrd="2" destOrd="0" presId="urn:microsoft.com/office/officeart/2009/3/layout/FramedTextPicture"/>
    <dgm:cxn modelId="{8BBE2C64-EA0D-4EF9-B920-EB6F99FF1FFC}" type="presParOf" srcId="{5B1062CC-7C5D-478E-908A-4FC6E30AD3EC}" destId="{41ADEBCD-9A38-4733-BCB2-FF468846E6CF}" srcOrd="3" destOrd="0" presId="urn:microsoft.com/office/officeart/2009/3/layout/FramedTextPicture"/>
    <dgm:cxn modelId="{316CE454-4C46-4BC8-873E-0783A7995E38}" type="presParOf" srcId="{5B1062CC-7C5D-478E-908A-4FC6E30AD3EC}" destId="{BFDEFF44-2D75-4075-853B-CC78923279DE}" srcOrd="4" destOrd="0" presId="urn:microsoft.com/office/officeart/2009/3/layout/FramedTextPicture"/>
    <dgm:cxn modelId="{6B373E6A-DDC3-4133-A300-B2C684C76A6A}" type="presParOf" srcId="{5B1062CC-7C5D-478E-908A-4FC6E30AD3EC}" destId="{9AE6F061-78D8-4A52-A5EC-3105646793CF}" srcOrd="5" destOrd="0" presId="urn:microsoft.com/office/officeart/2009/3/layout/FramedTextPicture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57E5BB3-C698-4801-AEAC-E6D226A6E2E3}" type="doc">
      <dgm:prSet loTypeId="urn:microsoft.com/office/officeart/2005/8/layout/radial6" loCatId="cycle" qsTypeId="urn:microsoft.com/office/officeart/2005/8/quickstyle/simple3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28BAAEB6-0253-474A-A13E-07727A1A3F2A}">
      <dgm:prSet phldrT="[Текст]" custT="1"/>
      <dgm:spPr>
        <a:blipFill rotWithShape="0">
          <a:blip xmlns:r="http://schemas.openxmlformats.org/officeDocument/2006/relationships" r:embed="rId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</dgm:spPr>
      <dgm:t>
        <a:bodyPr/>
        <a:lstStyle/>
        <a:p>
          <a:endParaRPr lang="ru-RU" sz="20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D91FEBBB-6186-4175-A033-BCB8E13B145D}" type="parTrans" cxnId="{4FF45BE1-4139-484D-9A24-927F1D716D20}">
      <dgm:prSet/>
      <dgm:spPr/>
      <dgm:t>
        <a:bodyPr/>
        <a:lstStyle/>
        <a:p>
          <a:endParaRPr lang="ru-RU"/>
        </a:p>
      </dgm:t>
    </dgm:pt>
    <dgm:pt modelId="{E0D54FAD-7021-4CE4-826C-2811791040D6}" type="sibTrans" cxnId="{4FF45BE1-4139-484D-9A24-927F1D716D20}">
      <dgm:prSet/>
      <dgm:spPr/>
      <dgm:t>
        <a:bodyPr/>
        <a:lstStyle/>
        <a:p>
          <a:endParaRPr lang="ru-RU"/>
        </a:p>
      </dgm:t>
    </dgm:pt>
    <dgm:pt modelId="{1EC4BB5B-DB84-4470-A021-DCC637F16E7F}">
      <dgm:prSet phldrT="[Текст]"/>
      <dgm:spPr/>
      <dgm:t>
        <a:bodyPr/>
        <a:lstStyle/>
        <a:p>
          <a:endParaRPr lang="ru-RU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999C374B-4A16-4D59-866D-07785BD90A0F}" type="parTrans" cxnId="{C2CD145F-DC5F-4CE6-ADA0-DA4D77CAD123}">
      <dgm:prSet/>
      <dgm:spPr/>
      <dgm:t>
        <a:bodyPr/>
        <a:lstStyle/>
        <a:p>
          <a:endParaRPr lang="ru-RU"/>
        </a:p>
      </dgm:t>
    </dgm:pt>
    <dgm:pt modelId="{EE2FA204-7BCB-4217-A945-2458F27312EC}" type="sibTrans" cxnId="{C2CD145F-DC5F-4CE6-ADA0-DA4D77CAD123}">
      <dgm:prSet/>
      <dgm:spPr/>
      <dgm:t>
        <a:bodyPr/>
        <a:lstStyle/>
        <a:p>
          <a:endParaRPr lang="ru-RU"/>
        </a:p>
      </dgm:t>
    </dgm:pt>
    <dgm:pt modelId="{FAABEC9B-22F3-4FF6-84D7-612AD4DCF5D4}">
      <dgm:prSet phldrT="[Текст]" phldr="1"/>
      <dgm:spPr/>
      <dgm:t>
        <a:bodyPr/>
        <a:lstStyle/>
        <a:p>
          <a:endParaRPr lang="ru-RU" dirty="0"/>
        </a:p>
      </dgm:t>
    </dgm:pt>
    <dgm:pt modelId="{FC856136-2741-4D1D-86A4-F81F0DE446F1}" type="parTrans" cxnId="{4CA576E0-6804-4B95-B8CC-EE44D231D10B}">
      <dgm:prSet/>
      <dgm:spPr/>
      <dgm:t>
        <a:bodyPr/>
        <a:lstStyle/>
        <a:p>
          <a:endParaRPr lang="ru-RU"/>
        </a:p>
      </dgm:t>
    </dgm:pt>
    <dgm:pt modelId="{4921B948-AC76-484B-BB22-4F059C89A767}" type="sibTrans" cxnId="{4CA576E0-6804-4B95-B8CC-EE44D231D10B}">
      <dgm:prSet/>
      <dgm:spPr/>
      <dgm:t>
        <a:bodyPr/>
        <a:lstStyle/>
        <a:p>
          <a:endParaRPr lang="ru-RU"/>
        </a:p>
      </dgm:t>
    </dgm:pt>
    <dgm:pt modelId="{FAAC0A5A-2249-4F27-A506-F085802C0425}">
      <dgm:prSet phldrT="[Текст]" phldr="1"/>
      <dgm:spPr/>
      <dgm:t>
        <a:bodyPr/>
        <a:lstStyle/>
        <a:p>
          <a:endParaRPr lang="ru-RU" dirty="0"/>
        </a:p>
      </dgm:t>
    </dgm:pt>
    <dgm:pt modelId="{C0C13687-3578-4435-A1DB-7B0FF0A2BDBC}" type="parTrans" cxnId="{2C700B49-ED82-48B5-8664-D9CC3FBFBCA0}">
      <dgm:prSet/>
      <dgm:spPr/>
      <dgm:t>
        <a:bodyPr/>
        <a:lstStyle/>
        <a:p>
          <a:endParaRPr lang="ru-RU"/>
        </a:p>
      </dgm:t>
    </dgm:pt>
    <dgm:pt modelId="{E47B3610-8AF9-4337-A511-C1B4CA934647}" type="sibTrans" cxnId="{2C700B49-ED82-48B5-8664-D9CC3FBFBCA0}">
      <dgm:prSet/>
      <dgm:spPr/>
      <dgm:t>
        <a:bodyPr/>
        <a:lstStyle/>
        <a:p>
          <a:endParaRPr lang="ru-RU"/>
        </a:p>
      </dgm:t>
    </dgm:pt>
    <dgm:pt modelId="{F8509DC6-67A7-47E8-B9AE-BD89117FD1A6}">
      <dgm:prSet/>
      <dgm:spPr/>
      <dgm:t>
        <a:bodyPr/>
        <a:lstStyle/>
        <a:p>
          <a:endParaRPr lang="ru-RU"/>
        </a:p>
      </dgm:t>
    </dgm:pt>
    <dgm:pt modelId="{0A9E3703-4ED2-4648-AA9E-D969A3D20E0C}" type="parTrans" cxnId="{02CB0C6F-D85F-45E2-BF91-C617DE74AA1D}">
      <dgm:prSet/>
      <dgm:spPr/>
      <dgm:t>
        <a:bodyPr/>
        <a:lstStyle/>
        <a:p>
          <a:endParaRPr lang="ru-RU"/>
        </a:p>
      </dgm:t>
    </dgm:pt>
    <dgm:pt modelId="{836F5F42-F051-43A3-ACEC-378E492A8D69}" type="sibTrans" cxnId="{02CB0C6F-D85F-45E2-BF91-C617DE74AA1D}">
      <dgm:prSet/>
      <dgm:spPr/>
      <dgm:t>
        <a:bodyPr/>
        <a:lstStyle/>
        <a:p>
          <a:endParaRPr lang="ru-RU"/>
        </a:p>
      </dgm:t>
    </dgm:pt>
    <dgm:pt modelId="{4E7F6A08-6CCD-4284-A39E-0EB6A1873C8F}" type="pres">
      <dgm:prSet presAssocID="{E57E5BB3-C698-4801-AEAC-E6D226A6E2E3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B98D0A6-4F17-413E-AC4D-88697F590B79}" type="pres">
      <dgm:prSet presAssocID="{28BAAEB6-0253-474A-A13E-07727A1A3F2A}" presName="centerShape" presStyleLbl="node0" presStyleIdx="0" presStyleCnt="1" custScaleX="119966" custScaleY="123597"/>
      <dgm:spPr/>
      <dgm:t>
        <a:bodyPr/>
        <a:lstStyle/>
        <a:p>
          <a:endParaRPr lang="ru-RU"/>
        </a:p>
      </dgm:t>
    </dgm:pt>
    <dgm:pt modelId="{BEF330C4-895E-469A-BF5C-9A8587AC683E}" type="pres">
      <dgm:prSet presAssocID="{1EC4BB5B-DB84-4470-A021-DCC637F16E7F}" presName="node" presStyleLbl="node1" presStyleIdx="0" presStyleCnt="4" custScaleX="126947" custScaleY="12181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A8DBCA6-DA4E-4C73-AFBD-5715960394DA}" type="pres">
      <dgm:prSet presAssocID="{1EC4BB5B-DB84-4470-A021-DCC637F16E7F}" presName="dummy" presStyleCnt="0"/>
      <dgm:spPr/>
    </dgm:pt>
    <dgm:pt modelId="{F2FD2E86-9C93-4C87-B551-C64A492946D2}" type="pres">
      <dgm:prSet presAssocID="{EE2FA204-7BCB-4217-A945-2458F27312EC}" presName="sibTrans" presStyleLbl="sibTrans2D1" presStyleIdx="0" presStyleCnt="4"/>
      <dgm:spPr/>
      <dgm:t>
        <a:bodyPr/>
        <a:lstStyle/>
        <a:p>
          <a:endParaRPr lang="ru-RU"/>
        </a:p>
      </dgm:t>
    </dgm:pt>
    <dgm:pt modelId="{269687DD-096F-412E-9F1E-C46E608D6DC9}" type="pres">
      <dgm:prSet presAssocID="{F8509DC6-67A7-47E8-B9AE-BD89117FD1A6}" presName="node" presStyleLbl="node1" presStyleIdx="1" presStyleCnt="4" custScaleX="122392" custScaleY="11426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097DA4F-76CA-43BC-A612-77C3A67BCE5B}" type="pres">
      <dgm:prSet presAssocID="{F8509DC6-67A7-47E8-B9AE-BD89117FD1A6}" presName="dummy" presStyleCnt="0"/>
      <dgm:spPr/>
    </dgm:pt>
    <dgm:pt modelId="{E96537D5-B993-4A91-99D6-D1C752217B52}" type="pres">
      <dgm:prSet presAssocID="{836F5F42-F051-43A3-ACEC-378E492A8D69}" presName="sibTrans" presStyleLbl="sibTrans2D1" presStyleIdx="1" presStyleCnt="4"/>
      <dgm:spPr/>
      <dgm:t>
        <a:bodyPr/>
        <a:lstStyle/>
        <a:p>
          <a:endParaRPr lang="ru-RU"/>
        </a:p>
      </dgm:t>
    </dgm:pt>
    <dgm:pt modelId="{B9206921-B046-4810-9001-C51ED1FB8728}" type="pres">
      <dgm:prSet presAssocID="{FAABEC9B-22F3-4FF6-84D7-612AD4DCF5D4}" presName="node" presStyleLbl="node1" presStyleIdx="2" presStyleCnt="4" custScaleX="140632" custScaleY="124473" custRadScaleRad="117482" custRadScaleInc="-504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D21632F-0A94-47FC-BECE-E3EBE252EA60}" type="pres">
      <dgm:prSet presAssocID="{FAABEC9B-22F3-4FF6-84D7-612AD4DCF5D4}" presName="dummy" presStyleCnt="0"/>
      <dgm:spPr/>
    </dgm:pt>
    <dgm:pt modelId="{7C78A608-6750-4B01-A149-229F55510C9D}" type="pres">
      <dgm:prSet presAssocID="{4921B948-AC76-484B-BB22-4F059C89A767}" presName="sibTrans" presStyleLbl="sibTrans2D1" presStyleIdx="2" presStyleCnt="4"/>
      <dgm:spPr/>
      <dgm:t>
        <a:bodyPr/>
        <a:lstStyle/>
        <a:p>
          <a:endParaRPr lang="ru-RU"/>
        </a:p>
      </dgm:t>
    </dgm:pt>
    <dgm:pt modelId="{6344C9F7-79C1-45CF-9129-3D5C072D7D96}" type="pres">
      <dgm:prSet presAssocID="{FAAC0A5A-2249-4F27-A506-F085802C0425}" presName="node" presStyleLbl="node1" presStyleIdx="3" presStyleCnt="4" custScaleX="134533" custScaleY="12266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08F5380-C11F-4F2B-9FB4-3CBF7F15B2BA}" type="pres">
      <dgm:prSet presAssocID="{FAAC0A5A-2249-4F27-A506-F085802C0425}" presName="dummy" presStyleCnt="0"/>
      <dgm:spPr/>
    </dgm:pt>
    <dgm:pt modelId="{48F3F97D-B1FF-4895-93E7-975466BC2B8E}" type="pres">
      <dgm:prSet presAssocID="{E47B3610-8AF9-4337-A511-C1B4CA934647}" presName="sibTrans" presStyleLbl="sibTrans2D1" presStyleIdx="3" presStyleCnt="4"/>
      <dgm:spPr/>
      <dgm:t>
        <a:bodyPr/>
        <a:lstStyle/>
        <a:p>
          <a:endParaRPr lang="ru-RU"/>
        </a:p>
      </dgm:t>
    </dgm:pt>
  </dgm:ptLst>
  <dgm:cxnLst>
    <dgm:cxn modelId="{D813E482-39A3-4555-A1E3-DB9F79636DE8}" type="presOf" srcId="{E57E5BB3-C698-4801-AEAC-E6D226A6E2E3}" destId="{4E7F6A08-6CCD-4284-A39E-0EB6A1873C8F}" srcOrd="0" destOrd="0" presId="urn:microsoft.com/office/officeart/2005/8/layout/radial6"/>
    <dgm:cxn modelId="{4FF45BE1-4139-484D-9A24-927F1D716D20}" srcId="{E57E5BB3-C698-4801-AEAC-E6D226A6E2E3}" destId="{28BAAEB6-0253-474A-A13E-07727A1A3F2A}" srcOrd="0" destOrd="0" parTransId="{D91FEBBB-6186-4175-A033-BCB8E13B145D}" sibTransId="{E0D54FAD-7021-4CE4-826C-2811791040D6}"/>
    <dgm:cxn modelId="{D21CF85C-266A-4009-8298-AF703778BF10}" type="presOf" srcId="{28BAAEB6-0253-474A-A13E-07727A1A3F2A}" destId="{AB98D0A6-4F17-413E-AC4D-88697F590B79}" srcOrd="0" destOrd="0" presId="urn:microsoft.com/office/officeart/2005/8/layout/radial6"/>
    <dgm:cxn modelId="{C2CD145F-DC5F-4CE6-ADA0-DA4D77CAD123}" srcId="{28BAAEB6-0253-474A-A13E-07727A1A3F2A}" destId="{1EC4BB5B-DB84-4470-A021-DCC637F16E7F}" srcOrd="0" destOrd="0" parTransId="{999C374B-4A16-4D59-866D-07785BD90A0F}" sibTransId="{EE2FA204-7BCB-4217-A945-2458F27312EC}"/>
    <dgm:cxn modelId="{D40D10B7-D878-4E34-96D9-9F2395D44A9A}" type="presOf" srcId="{4921B948-AC76-484B-BB22-4F059C89A767}" destId="{7C78A608-6750-4B01-A149-229F55510C9D}" srcOrd="0" destOrd="0" presId="urn:microsoft.com/office/officeart/2005/8/layout/radial6"/>
    <dgm:cxn modelId="{83884BC4-4FD1-4ABD-BD60-E5F3AE0D6DCD}" type="presOf" srcId="{FAAC0A5A-2249-4F27-A506-F085802C0425}" destId="{6344C9F7-79C1-45CF-9129-3D5C072D7D96}" srcOrd="0" destOrd="0" presId="urn:microsoft.com/office/officeart/2005/8/layout/radial6"/>
    <dgm:cxn modelId="{2C700B49-ED82-48B5-8664-D9CC3FBFBCA0}" srcId="{28BAAEB6-0253-474A-A13E-07727A1A3F2A}" destId="{FAAC0A5A-2249-4F27-A506-F085802C0425}" srcOrd="3" destOrd="0" parTransId="{C0C13687-3578-4435-A1DB-7B0FF0A2BDBC}" sibTransId="{E47B3610-8AF9-4337-A511-C1B4CA934647}"/>
    <dgm:cxn modelId="{E177E21F-F6F6-4A86-9639-54AA09ED28F3}" type="presOf" srcId="{E47B3610-8AF9-4337-A511-C1B4CA934647}" destId="{48F3F97D-B1FF-4895-93E7-975466BC2B8E}" srcOrd="0" destOrd="0" presId="urn:microsoft.com/office/officeart/2005/8/layout/radial6"/>
    <dgm:cxn modelId="{02CB0C6F-D85F-45E2-BF91-C617DE74AA1D}" srcId="{28BAAEB6-0253-474A-A13E-07727A1A3F2A}" destId="{F8509DC6-67A7-47E8-B9AE-BD89117FD1A6}" srcOrd="1" destOrd="0" parTransId="{0A9E3703-4ED2-4648-AA9E-D969A3D20E0C}" sibTransId="{836F5F42-F051-43A3-ACEC-378E492A8D69}"/>
    <dgm:cxn modelId="{474FBDB7-8CE0-4F57-9B8A-0FDA3BE32D9B}" type="presOf" srcId="{EE2FA204-7BCB-4217-A945-2458F27312EC}" destId="{F2FD2E86-9C93-4C87-B551-C64A492946D2}" srcOrd="0" destOrd="0" presId="urn:microsoft.com/office/officeart/2005/8/layout/radial6"/>
    <dgm:cxn modelId="{09CFEF8F-A347-416F-9AEF-5D1ABAEFB46B}" type="presOf" srcId="{FAABEC9B-22F3-4FF6-84D7-612AD4DCF5D4}" destId="{B9206921-B046-4810-9001-C51ED1FB8728}" srcOrd="0" destOrd="0" presId="urn:microsoft.com/office/officeart/2005/8/layout/radial6"/>
    <dgm:cxn modelId="{30F3C816-AEB4-4914-9B9B-57BCCEA366D8}" type="presOf" srcId="{1EC4BB5B-DB84-4470-A021-DCC637F16E7F}" destId="{BEF330C4-895E-469A-BF5C-9A8587AC683E}" srcOrd="0" destOrd="0" presId="urn:microsoft.com/office/officeart/2005/8/layout/radial6"/>
    <dgm:cxn modelId="{174F691F-8601-48CE-96D7-3647D45DC3E7}" type="presOf" srcId="{836F5F42-F051-43A3-ACEC-378E492A8D69}" destId="{E96537D5-B993-4A91-99D6-D1C752217B52}" srcOrd="0" destOrd="0" presId="urn:microsoft.com/office/officeart/2005/8/layout/radial6"/>
    <dgm:cxn modelId="{4CA576E0-6804-4B95-B8CC-EE44D231D10B}" srcId="{28BAAEB6-0253-474A-A13E-07727A1A3F2A}" destId="{FAABEC9B-22F3-4FF6-84D7-612AD4DCF5D4}" srcOrd="2" destOrd="0" parTransId="{FC856136-2741-4D1D-86A4-F81F0DE446F1}" sibTransId="{4921B948-AC76-484B-BB22-4F059C89A767}"/>
    <dgm:cxn modelId="{D9E2EE92-ADFB-4118-B3E0-A2DC5EDF3AFD}" type="presOf" srcId="{F8509DC6-67A7-47E8-B9AE-BD89117FD1A6}" destId="{269687DD-096F-412E-9F1E-C46E608D6DC9}" srcOrd="0" destOrd="0" presId="urn:microsoft.com/office/officeart/2005/8/layout/radial6"/>
    <dgm:cxn modelId="{20D2B15E-831E-41A1-8E0E-FEE8A31EE664}" type="presParOf" srcId="{4E7F6A08-6CCD-4284-A39E-0EB6A1873C8F}" destId="{AB98D0A6-4F17-413E-AC4D-88697F590B79}" srcOrd="0" destOrd="0" presId="urn:microsoft.com/office/officeart/2005/8/layout/radial6"/>
    <dgm:cxn modelId="{BFF7BF9D-3BA1-48A3-A54E-71B4ACB2A6F0}" type="presParOf" srcId="{4E7F6A08-6CCD-4284-A39E-0EB6A1873C8F}" destId="{BEF330C4-895E-469A-BF5C-9A8587AC683E}" srcOrd="1" destOrd="0" presId="urn:microsoft.com/office/officeart/2005/8/layout/radial6"/>
    <dgm:cxn modelId="{CEC2C00A-1D30-473E-9D17-11C31598B212}" type="presParOf" srcId="{4E7F6A08-6CCD-4284-A39E-0EB6A1873C8F}" destId="{6A8DBCA6-DA4E-4C73-AFBD-5715960394DA}" srcOrd="2" destOrd="0" presId="urn:microsoft.com/office/officeart/2005/8/layout/radial6"/>
    <dgm:cxn modelId="{9D05EBF0-69EF-4926-99E7-F9F219DE2FD8}" type="presParOf" srcId="{4E7F6A08-6CCD-4284-A39E-0EB6A1873C8F}" destId="{F2FD2E86-9C93-4C87-B551-C64A492946D2}" srcOrd="3" destOrd="0" presId="urn:microsoft.com/office/officeart/2005/8/layout/radial6"/>
    <dgm:cxn modelId="{F8FE98B4-25C6-4285-AF6D-BCA1A1D172B7}" type="presParOf" srcId="{4E7F6A08-6CCD-4284-A39E-0EB6A1873C8F}" destId="{269687DD-096F-412E-9F1E-C46E608D6DC9}" srcOrd="4" destOrd="0" presId="urn:microsoft.com/office/officeart/2005/8/layout/radial6"/>
    <dgm:cxn modelId="{302A43AB-37B4-4F10-9D49-F6E141FDEC79}" type="presParOf" srcId="{4E7F6A08-6CCD-4284-A39E-0EB6A1873C8F}" destId="{D097DA4F-76CA-43BC-A612-77C3A67BCE5B}" srcOrd="5" destOrd="0" presId="urn:microsoft.com/office/officeart/2005/8/layout/radial6"/>
    <dgm:cxn modelId="{98604C8F-091B-4621-A815-4465691BC945}" type="presParOf" srcId="{4E7F6A08-6CCD-4284-A39E-0EB6A1873C8F}" destId="{E96537D5-B993-4A91-99D6-D1C752217B52}" srcOrd="6" destOrd="0" presId="urn:microsoft.com/office/officeart/2005/8/layout/radial6"/>
    <dgm:cxn modelId="{6FB13371-E54E-43E7-A1E6-23B9C087EF60}" type="presParOf" srcId="{4E7F6A08-6CCD-4284-A39E-0EB6A1873C8F}" destId="{B9206921-B046-4810-9001-C51ED1FB8728}" srcOrd="7" destOrd="0" presId="urn:microsoft.com/office/officeart/2005/8/layout/radial6"/>
    <dgm:cxn modelId="{2A3FCB09-37B3-4F2C-8C1D-7F79E90E9BDD}" type="presParOf" srcId="{4E7F6A08-6CCD-4284-A39E-0EB6A1873C8F}" destId="{9D21632F-0A94-47FC-BECE-E3EBE252EA60}" srcOrd="8" destOrd="0" presId="urn:microsoft.com/office/officeart/2005/8/layout/radial6"/>
    <dgm:cxn modelId="{3A42D633-66B2-445F-8746-C56CCCDD6477}" type="presParOf" srcId="{4E7F6A08-6CCD-4284-A39E-0EB6A1873C8F}" destId="{7C78A608-6750-4B01-A149-229F55510C9D}" srcOrd="9" destOrd="0" presId="urn:microsoft.com/office/officeart/2005/8/layout/radial6"/>
    <dgm:cxn modelId="{8947FC55-FD7C-4CDC-839D-3B48899B0067}" type="presParOf" srcId="{4E7F6A08-6CCD-4284-A39E-0EB6A1873C8F}" destId="{6344C9F7-79C1-45CF-9129-3D5C072D7D96}" srcOrd="10" destOrd="0" presId="urn:microsoft.com/office/officeart/2005/8/layout/radial6"/>
    <dgm:cxn modelId="{E5911704-D582-4054-AF8A-2E6A4E517F27}" type="presParOf" srcId="{4E7F6A08-6CCD-4284-A39E-0EB6A1873C8F}" destId="{C08F5380-C11F-4F2B-9FB4-3CBF7F15B2BA}" srcOrd="11" destOrd="0" presId="urn:microsoft.com/office/officeart/2005/8/layout/radial6"/>
    <dgm:cxn modelId="{039CCC65-7326-4E8A-8C62-512D74F77FB8}" type="presParOf" srcId="{4E7F6A08-6CCD-4284-A39E-0EB6A1873C8F}" destId="{48F3F97D-B1FF-4895-93E7-975466BC2B8E}" srcOrd="12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E57E5BB3-C698-4801-AEAC-E6D226A6E2E3}" type="doc">
      <dgm:prSet loTypeId="urn:microsoft.com/office/officeart/2005/8/layout/radial6" loCatId="cycle" qsTypeId="urn:microsoft.com/office/officeart/2005/8/quickstyle/simple3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4E7F6A08-6CCD-4284-A39E-0EB6A1873C8F}" type="pres">
      <dgm:prSet presAssocID="{E57E5BB3-C698-4801-AEAC-E6D226A6E2E3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</dgm:ptLst>
  <dgm:cxnLst>
    <dgm:cxn modelId="{F1026ACF-D480-4CC7-915B-9DA56F0A4B67}" type="presOf" srcId="{E57E5BB3-C698-4801-AEAC-E6D226A6E2E3}" destId="{4E7F6A08-6CCD-4284-A39E-0EB6A1873C8F}" srcOrd="0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BBBF4C4A-2A91-4DFF-A1E9-06E9717645CC}" type="doc">
      <dgm:prSet loTypeId="urn:microsoft.com/office/officeart/2005/8/layout/list1" loCatId="list" qsTypeId="urn:microsoft.com/office/officeart/2005/8/quickstyle/simple3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AF1AD1D5-A646-495F-A810-A3088E18C875}">
      <dgm:prSet phldrT="[Текст]" custT="1"/>
      <dgm:spPr/>
      <dgm:t>
        <a:bodyPr/>
        <a:lstStyle/>
        <a:p>
          <a:pPr algn="ctr"/>
          <a:r>
            <a:rPr lang="ru-RU" sz="3200" b="1" i="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конструирование по образцу</a:t>
          </a:r>
          <a:endParaRPr lang="ru-RU" sz="3200" b="1" i="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BF28984F-7723-4233-BB38-E2EBC2CFFC3F}" type="parTrans" cxnId="{592CF47F-0EC0-4157-AD41-1B2B60D49FA3}">
      <dgm:prSet/>
      <dgm:spPr/>
      <dgm:t>
        <a:bodyPr/>
        <a:lstStyle/>
        <a:p>
          <a:endParaRPr lang="ru-RU"/>
        </a:p>
      </dgm:t>
    </dgm:pt>
    <dgm:pt modelId="{A2A324AA-936E-4817-81D0-816294B61948}" type="sibTrans" cxnId="{592CF47F-0EC0-4157-AD41-1B2B60D49FA3}">
      <dgm:prSet/>
      <dgm:spPr/>
      <dgm:t>
        <a:bodyPr/>
        <a:lstStyle/>
        <a:p>
          <a:endParaRPr lang="ru-RU"/>
        </a:p>
      </dgm:t>
    </dgm:pt>
    <dgm:pt modelId="{C637A670-313E-4B56-B304-2147B1731377}">
      <dgm:prSet phldrT="[Текст]" custT="1"/>
      <dgm:spPr/>
      <dgm:t>
        <a:bodyPr/>
        <a:lstStyle/>
        <a:p>
          <a:pPr algn="ctr"/>
          <a:r>
            <a:rPr lang="ru-RU" sz="32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конструирование по заданной теме</a:t>
          </a:r>
          <a:endParaRPr lang="ru-RU" sz="32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1D42D617-5E32-439F-8820-8BA238A3940F}" type="parTrans" cxnId="{55FF027D-9222-42B2-AEBA-8450FA621C3D}">
      <dgm:prSet/>
      <dgm:spPr/>
      <dgm:t>
        <a:bodyPr/>
        <a:lstStyle/>
        <a:p>
          <a:endParaRPr lang="ru-RU"/>
        </a:p>
      </dgm:t>
    </dgm:pt>
    <dgm:pt modelId="{3BFA235D-9029-4A68-82BD-E1CB483415BE}" type="sibTrans" cxnId="{55FF027D-9222-42B2-AEBA-8450FA621C3D}">
      <dgm:prSet/>
      <dgm:spPr/>
      <dgm:t>
        <a:bodyPr/>
        <a:lstStyle/>
        <a:p>
          <a:endParaRPr lang="ru-RU"/>
        </a:p>
      </dgm:t>
    </dgm:pt>
    <dgm:pt modelId="{A4A73C57-FB57-4165-A4E9-7F4D9D906FA1}">
      <dgm:prSet phldrT="[Текст]" custT="1"/>
      <dgm:spPr/>
      <dgm:t>
        <a:bodyPr/>
        <a:lstStyle/>
        <a:p>
          <a:pPr algn="ctr"/>
          <a:r>
            <a:rPr lang="ru-RU" sz="32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«стройка по моделям»</a:t>
          </a:r>
          <a:endParaRPr lang="ru-RU" sz="32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FE9CEEA-A2EB-473D-BB42-893FCF231089}" type="parTrans" cxnId="{4F6A838F-3DD8-4334-A060-5665BC2B90F2}">
      <dgm:prSet/>
      <dgm:spPr/>
      <dgm:t>
        <a:bodyPr/>
        <a:lstStyle/>
        <a:p>
          <a:endParaRPr lang="ru-RU"/>
        </a:p>
      </dgm:t>
    </dgm:pt>
    <dgm:pt modelId="{C7B04E19-BAF3-4FD1-A734-8F620613E481}" type="sibTrans" cxnId="{4F6A838F-3DD8-4334-A060-5665BC2B90F2}">
      <dgm:prSet/>
      <dgm:spPr/>
      <dgm:t>
        <a:bodyPr/>
        <a:lstStyle/>
        <a:p>
          <a:endParaRPr lang="ru-RU"/>
        </a:p>
      </dgm:t>
    </dgm:pt>
    <dgm:pt modelId="{6F9210FA-7CCE-4D97-B561-881843A1C46E}">
      <dgm:prSet custT="1"/>
      <dgm:spPr/>
      <dgm:t>
        <a:bodyPr/>
        <a:lstStyle/>
        <a:p>
          <a:pPr algn="ctr"/>
          <a:r>
            <a:rPr lang="ru-RU" sz="32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конструирование по собственному замыслу</a:t>
          </a:r>
          <a:endParaRPr lang="ru-RU" sz="32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45DE248-C72B-4EEB-B09F-E8E391DC0471}" type="parTrans" cxnId="{EBEE9C76-AA94-4EA3-BEE9-8D6D07725DB5}">
      <dgm:prSet/>
      <dgm:spPr/>
      <dgm:t>
        <a:bodyPr/>
        <a:lstStyle/>
        <a:p>
          <a:endParaRPr lang="ru-RU"/>
        </a:p>
      </dgm:t>
    </dgm:pt>
    <dgm:pt modelId="{E28DA371-44C2-49E5-8130-DDACE343E40E}" type="sibTrans" cxnId="{EBEE9C76-AA94-4EA3-BEE9-8D6D07725DB5}">
      <dgm:prSet/>
      <dgm:spPr/>
      <dgm:t>
        <a:bodyPr/>
        <a:lstStyle/>
        <a:p>
          <a:endParaRPr lang="ru-RU"/>
        </a:p>
      </dgm:t>
    </dgm:pt>
    <dgm:pt modelId="{E782D74B-E8BA-40F3-8395-9664D8040884}">
      <dgm:prSet custT="1"/>
      <dgm:spPr/>
      <dgm:t>
        <a:bodyPr/>
        <a:lstStyle/>
        <a:p>
          <a:pPr algn="ctr"/>
          <a:r>
            <a:rPr lang="ru-RU" sz="32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конструирование по условиям</a:t>
          </a:r>
          <a:endParaRPr lang="ru-RU" sz="32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27552F3-C13E-4459-9E5B-56D8E76CC21D}" type="parTrans" cxnId="{2B9CA454-EF98-4B98-B328-40D1778A505E}">
      <dgm:prSet/>
      <dgm:spPr/>
      <dgm:t>
        <a:bodyPr/>
        <a:lstStyle/>
        <a:p>
          <a:endParaRPr lang="ru-RU"/>
        </a:p>
      </dgm:t>
    </dgm:pt>
    <dgm:pt modelId="{73C50A0E-8612-4BCA-B5ED-D55482C1688D}" type="sibTrans" cxnId="{2B9CA454-EF98-4B98-B328-40D1778A505E}">
      <dgm:prSet/>
      <dgm:spPr/>
      <dgm:t>
        <a:bodyPr/>
        <a:lstStyle/>
        <a:p>
          <a:endParaRPr lang="ru-RU"/>
        </a:p>
      </dgm:t>
    </dgm:pt>
    <dgm:pt modelId="{9F043F71-4975-44BC-B696-880B59CC15F0}" type="pres">
      <dgm:prSet presAssocID="{BBBF4C4A-2A91-4DFF-A1E9-06E9717645CC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0CCF32A7-BB01-4BAA-AC54-AF71A6D2DB1E}" type="pres">
      <dgm:prSet presAssocID="{AF1AD1D5-A646-495F-A810-A3088E18C875}" presName="parentLin" presStyleCnt="0"/>
      <dgm:spPr/>
    </dgm:pt>
    <dgm:pt modelId="{F1499F6A-F480-4B4D-AC5B-F7B57F05DC5E}" type="pres">
      <dgm:prSet presAssocID="{AF1AD1D5-A646-495F-A810-A3088E18C875}" presName="parentLeftMargin" presStyleLbl="node1" presStyleIdx="0" presStyleCnt="5"/>
      <dgm:spPr/>
      <dgm:t>
        <a:bodyPr/>
        <a:lstStyle/>
        <a:p>
          <a:endParaRPr lang="ru-RU"/>
        </a:p>
      </dgm:t>
    </dgm:pt>
    <dgm:pt modelId="{5397339F-16AC-405E-A385-DC7289EE7FED}" type="pres">
      <dgm:prSet presAssocID="{AF1AD1D5-A646-495F-A810-A3088E18C875}" presName="parentText" presStyleLbl="node1" presStyleIdx="0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5541CBD-5663-4A91-904C-95668B2CA36F}" type="pres">
      <dgm:prSet presAssocID="{AF1AD1D5-A646-495F-A810-A3088E18C875}" presName="negativeSpace" presStyleCnt="0"/>
      <dgm:spPr/>
    </dgm:pt>
    <dgm:pt modelId="{E17E5F56-E752-4C65-81F5-8AB474253CB9}" type="pres">
      <dgm:prSet presAssocID="{AF1AD1D5-A646-495F-A810-A3088E18C875}" presName="childText" presStyleLbl="conFgAcc1" presStyleIdx="0" presStyleCnt="5">
        <dgm:presLayoutVars>
          <dgm:bulletEnabled val="1"/>
        </dgm:presLayoutVars>
      </dgm:prSet>
      <dgm:spPr/>
    </dgm:pt>
    <dgm:pt modelId="{0D0EB838-963F-406E-8797-1F5038BC8E8B}" type="pres">
      <dgm:prSet presAssocID="{A2A324AA-936E-4817-81D0-816294B61948}" presName="spaceBetweenRectangles" presStyleCnt="0"/>
      <dgm:spPr/>
    </dgm:pt>
    <dgm:pt modelId="{ABFE7E1D-6806-49FE-94D3-DFD9EE41825F}" type="pres">
      <dgm:prSet presAssocID="{C637A670-313E-4B56-B304-2147B1731377}" presName="parentLin" presStyleCnt="0"/>
      <dgm:spPr/>
    </dgm:pt>
    <dgm:pt modelId="{F5191169-87DE-40CE-803E-8BE3C9744235}" type="pres">
      <dgm:prSet presAssocID="{C637A670-313E-4B56-B304-2147B1731377}" presName="parentLeftMargin" presStyleLbl="node1" presStyleIdx="0" presStyleCnt="5"/>
      <dgm:spPr/>
      <dgm:t>
        <a:bodyPr/>
        <a:lstStyle/>
        <a:p>
          <a:endParaRPr lang="ru-RU"/>
        </a:p>
      </dgm:t>
    </dgm:pt>
    <dgm:pt modelId="{E89496A1-4B23-46AF-9378-EC68A1527F1C}" type="pres">
      <dgm:prSet presAssocID="{C637A670-313E-4B56-B304-2147B1731377}" presName="parentText" presStyleLbl="node1" presStyleIdx="1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C568E9A-F539-4F77-9F35-1B2B757C2CF2}" type="pres">
      <dgm:prSet presAssocID="{C637A670-313E-4B56-B304-2147B1731377}" presName="negativeSpace" presStyleCnt="0"/>
      <dgm:spPr/>
    </dgm:pt>
    <dgm:pt modelId="{6BAAFF2F-6F55-4FDF-93EE-7FD7EFB1E2B5}" type="pres">
      <dgm:prSet presAssocID="{C637A670-313E-4B56-B304-2147B1731377}" presName="childText" presStyleLbl="conFgAcc1" presStyleIdx="1" presStyleCnt="5">
        <dgm:presLayoutVars>
          <dgm:bulletEnabled val="1"/>
        </dgm:presLayoutVars>
      </dgm:prSet>
      <dgm:spPr/>
    </dgm:pt>
    <dgm:pt modelId="{72AB278F-6FB1-4C18-85CD-2DDA64BC3F05}" type="pres">
      <dgm:prSet presAssocID="{3BFA235D-9029-4A68-82BD-E1CB483415BE}" presName="spaceBetweenRectangles" presStyleCnt="0"/>
      <dgm:spPr/>
    </dgm:pt>
    <dgm:pt modelId="{19DD3DBC-C2EB-4D68-A3CB-8A42D7A3B4A1}" type="pres">
      <dgm:prSet presAssocID="{6F9210FA-7CCE-4D97-B561-881843A1C46E}" presName="parentLin" presStyleCnt="0"/>
      <dgm:spPr/>
    </dgm:pt>
    <dgm:pt modelId="{295B1880-7CA1-4C72-A83C-C6D84C0F1CA8}" type="pres">
      <dgm:prSet presAssocID="{6F9210FA-7CCE-4D97-B561-881843A1C46E}" presName="parentLeftMargin" presStyleLbl="node1" presStyleIdx="1" presStyleCnt="5"/>
      <dgm:spPr/>
      <dgm:t>
        <a:bodyPr/>
        <a:lstStyle/>
        <a:p>
          <a:endParaRPr lang="ru-RU"/>
        </a:p>
      </dgm:t>
    </dgm:pt>
    <dgm:pt modelId="{C9CA03CA-C467-49D3-960F-0B1934648833}" type="pres">
      <dgm:prSet presAssocID="{6F9210FA-7CCE-4D97-B561-881843A1C46E}" presName="parentText" presStyleLbl="node1" presStyleIdx="2" presStyleCnt="5" custLinFactNeighborX="28271" custLinFactNeighborY="1623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D28820D-3FD8-420A-8D8E-8C20398EE5E0}" type="pres">
      <dgm:prSet presAssocID="{6F9210FA-7CCE-4D97-B561-881843A1C46E}" presName="negativeSpace" presStyleCnt="0"/>
      <dgm:spPr/>
    </dgm:pt>
    <dgm:pt modelId="{888987E9-8395-4135-93F5-92A987AE315B}" type="pres">
      <dgm:prSet presAssocID="{6F9210FA-7CCE-4D97-B561-881843A1C46E}" presName="childText" presStyleLbl="conFgAcc1" presStyleIdx="2" presStyleCnt="5">
        <dgm:presLayoutVars>
          <dgm:bulletEnabled val="1"/>
        </dgm:presLayoutVars>
      </dgm:prSet>
      <dgm:spPr/>
    </dgm:pt>
    <dgm:pt modelId="{7EBD148C-6EF6-4DA6-912B-4393C673660C}" type="pres">
      <dgm:prSet presAssocID="{E28DA371-44C2-49E5-8130-DDACE343E40E}" presName="spaceBetweenRectangles" presStyleCnt="0"/>
      <dgm:spPr/>
    </dgm:pt>
    <dgm:pt modelId="{E3CFBD16-99E5-4D6E-BEE2-054B91EB04B5}" type="pres">
      <dgm:prSet presAssocID="{E782D74B-E8BA-40F3-8395-9664D8040884}" presName="parentLin" presStyleCnt="0"/>
      <dgm:spPr/>
    </dgm:pt>
    <dgm:pt modelId="{794F763E-3C2B-4CA2-BD61-58CABBD3DBAF}" type="pres">
      <dgm:prSet presAssocID="{E782D74B-E8BA-40F3-8395-9664D8040884}" presName="parentLeftMargin" presStyleLbl="node1" presStyleIdx="2" presStyleCnt="5"/>
      <dgm:spPr/>
      <dgm:t>
        <a:bodyPr/>
        <a:lstStyle/>
        <a:p>
          <a:endParaRPr lang="ru-RU"/>
        </a:p>
      </dgm:t>
    </dgm:pt>
    <dgm:pt modelId="{C7964B49-A765-47D4-81C1-671517D7FEF1}" type="pres">
      <dgm:prSet presAssocID="{E782D74B-E8BA-40F3-8395-9664D8040884}" presName="parentText" presStyleLbl="node1" presStyleIdx="3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6E87016-7EA2-4F4C-932F-7400C882A7AB}" type="pres">
      <dgm:prSet presAssocID="{E782D74B-E8BA-40F3-8395-9664D8040884}" presName="negativeSpace" presStyleCnt="0"/>
      <dgm:spPr/>
    </dgm:pt>
    <dgm:pt modelId="{3C633FBB-4ED1-4AAF-889C-109951CB7DBA}" type="pres">
      <dgm:prSet presAssocID="{E782D74B-E8BA-40F3-8395-9664D8040884}" presName="childText" presStyleLbl="conFgAcc1" presStyleIdx="3" presStyleCnt="5">
        <dgm:presLayoutVars>
          <dgm:bulletEnabled val="1"/>
        </dgm:presLayoutVars>
      </dgm:prSet>
      <dgm:spPr/>
    </dgm:pt>
    <dgm:pt modelId="{A853DD51-E538-4624-BBBA-578CA92E7AB8}" type="pres">
      <dgm:prSet presAssocID="{73C50A0E-8612-4BCA-B5ED-D55482C1688D}" presName="spaceBetweenRectangles" presStyleCnt="0"/>
      <dgm:spPr/>
    </dgm:pt>
    <dgm:pt modelId="{AE882149-B9EF-4E3B-AA17-150CDD95DA08}" type="pres">
      <dgm:prSet presAssocID="{A4A73C57-FB57-4165-A4E9-7F4D9D906FA1}" presName="parentLin" presStyleCnt="0"/>
      <dgm:spPr/>
    </dgm:pt>
    <dgm:pt modelId="{A24F07C6-BA46-4EA1-80D6-396A4313B520}" type="pres">
      <dgm:prSet presAssocID="{A4A73C57-FB57-4165-A4E9-7F4D9D906FA1}" presName="parentLeftMargin" presStyleLbl="node1" presStyleIdx="3" presStyleCnt="5"/>
      <dgm:spPr/>
      <dgm:t>
        <a:bodyPr/>
        <a:lstStyle/>
        <a:p>
          <a:endParaRPr lang="ru-RU"/>
        </a:p>
      </dgm:t>
    </dgm:pt>
    <dgm:pt modelId="{9501592F-D171-4A9E-B802-3442FD6EBAF0}" type="pres">
      <dgm:prSet presAssocID="{A4A73C57-FB57-4165-A4E9-7F4D9D906FA1}" presName="parentText" presStyleLbl="node1" presStyleIdx="4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55B167A-FF6F-4B3E-BB53-56C83BE6E293}" type="pres">
      <dgm:prSet presAssocID="{A4A73C57-FB57-4165-A4E9-7F4D9D906FA1}" presName="negativeSpace" presStyleCnt="0"/>
      <dgm:spPr/>
    </dgm:pt>
    <dgm:pt modelId="{1D997274-AC85-47E7-8B79-D36EFFA2D636}" type="pres">
      <dgm:prSet presAssocID="{A4A73C57-FB57-4165-A4E9-7F4D9D906FA1}" presName="childText" presStyleLbl="conFgAcc1" presStyleIdx="4" presStyleCnt="5">
        <dgm:presLayoutVars>
          <dgm:bulletEnabled val="1"/>
        </dgm:presLayoutVars>
      </dgm:prSet>
      <dgm:spPr/>
    </dgm:pt>
  </dgm:ptLst>
  <dgm:cxnLst>
    <dgm:cxn modelId="{94F1FC17-F28F-4D2A-81AD-32ACBD149BA0}" type="presOf" srcId="{A4A73C57-FB57-4165-A4E9-7F4D9D906FA1}" destId="{9501592F-D171-4A9E-B802-3442FD6EBAF0}" srcOrd="1" destOrd="0" presId="urn:microsoft.com/office/officeart/2005/8/layout/list1"/>
    <dgm:cxn modelId="{592CF47F-0EC0-4157-AD41-1B2B60D49FA3}" srcId="{BBBF4C4A-2A91-4DFF-A1E9-06E9717645CC}" destId="{AF1AD1D5-A646-495F-A810-A3088E18C875}" srcOrd="0" destOrd="0" parTransId="{BF28984F-7723-4233-BB38-E2EBC2CFFC3F}" sibTransId="{A2A324AA-936E-4817-81D0-816294B61948}"/>
    <dgm:cxn modelId="{EBEE9C76-AA94-4EA3-BEE9-8D6D07725DB5}" srcId="{BBBF4C4A-2A91-4DFF-A1E9-06E9717645CC}" destId="{6F9210FA-7CCE-4D97-B561-881843A1C46E}" srcOrd="2" destOrd="0" parTransId="{745DE248-C72B-4EEB-B09F-E8E391DC0471}" sibTransId="{E28DA371-44C2-49E5-8130-DDACE343E40E}"/>
    <dgm:cxn modelId="{55FF027D-9222-42B2-AEBA-8450FA621C3D}" srcId="{BBBF4C4A-2A91-4DFF-A1E9-06E9717645CC}" destId="{C637A670-313E-4B56-B304-2147B1731377}" srcOrd="1" destOrd="0" parTransId="{1D42D617-5E32-439F-8820-8BA238A3940F}" sibTransId="{3BFA235D-9029-4A68-82BD-E1CB483415BE}"/>
    <dgm:cxn modelId="{2B9CA454-EF98-4B98-B328-40D1778A505E}" srcId="{BBBF4C4A-2A91-4DFF-A1E9-06E9717645CC}" destId="{E782D74B-E8BA-40F3-8395-9664D8040884}" srcOrd="3" destOrd="0" parTransId="{427552F3-C13E-4459-9E5B-56D8E76CC21D}" sibTransId="{73C50A0E-8612-4BCA-B5ED-D55482C1688D}"/>
    <dgm:cxn modelId="{4F6A838F-3DD8-4334-A060-5665BC2B90F2}" srcId="{BBBF4C4A-2A91-4DFF-A1E9-06E9717645CC}" destId="{A4A73C57-FB57-4165-A4E9-7F4D9D906FA1}" srcOrd="4" destOrd="0" parTransId="{5FE9CEEA-A2EB-473D-BB42-893FCF231089}" sibTransId="{C7B04E19-BAF3-4FD1-A734-8F620613E481}"/>
    <dgm:cxn modelId="{F9E47F21-E481-4E07-8CC4-DDC6B0B98AFB}" type="presOf" srcId="{A4A73C57-FB57-4165-A4E9-7F4D9D906FA1}" destId="{A24F07C6-BA46-4EA1-80D6-396A4313B520}" srcOrd="0" destOrd="0" presId="urn:microsoft.com/office/officeart/2005/8/layout/list1"/>
    <dgm:cxn modelId="{3D9A0314-EB68-40D3-A653-908CADAE24BF}" type="presOf" srcId="{C637A670-313E-4B56-B304-2147B1731377}" destId="{E89496A1-4B23-46AF-9378-EC68A1527F1C}" srcOrd="1" destOrd="0" presId="urn:microsoft.com/office/officeart/2005/8/layout/list1"/>
    <dgm:cxn modelId="{F5905AC2-32B1-443C-8F13-8364BF578465}" type="presOf" srcId="{6F9210FA-7CCE-4D97-B561-881843A1C46E}" destId="{295B1880-7CA1-4C72-A83C-C6D84C0F1CA8}" srcOrd="0" destOrd="0" presId="urn:microsoft.com/office/officeart/2005/8/layout/list1"/>
    <dgm:cxn modelId="{55BD04C1-BA84-483F-B80A-A77D46B1B2E5}" type="presOf" srcId="{C637A670-313E-4B56-B304-2147B1731377}" destId="{F5191169-87DE-40CE-803E-8BE3C9744235}" srcOrd="0" destOrd="0" presId="urn:microsoft.com/office/officeart/2005/8/layout/list1"/>
    <dgm:cxn modelId="{D8D1DB7D-2A79-488A-888B-7C77C37820B9}" type="presOf" srcId="{BBBF4C4A-2A91-4DFF-A1E9-06E9717645CC}" destId="{9F043F71-4975-44BC-B696-880B59CC15F0}" srcOrd="0" destOrd="0" presId="urn:microsoft.com/office/officeart/2005/8/layout/list1"/>
    <dgm:cxn modelId="{AEA769CE-EDC0-4CFE-BDDE-A2E5F6157B9F}" type="presOf" srcId="{6F9210FA-7CCE-4D97-B561-881843A1C46E}" destId="{C9CA03CA-C467-49D3-960F-0B1934648833}" srcOrd="1" destOrd="0" presId="urn:microsoft.com/office/officeart/2005/8/layout/list1"/>
    <dgm:cxn modelId="{C9EA7773-DB0D-4A56-953B-95731575D864}" type="presOf" srcId="{AF1AD1D5-A646-495F-A810-A3088E18C875}" destId="{5397339F-16AC-405E-A385-DC7289EE7FED}" srcOrd="1" destOrd="0" presId="urn:microsoft.com/office/officeart/2005/8/layout/list1"/>
    <dgm:cxn modelId="{16E97241-F797-4210-B2CD-C336B02B0CEF}" type="presOf" srcId="{E782D74B-E8BA-40F3-8395-9664D8040884}" destId="{C7964B49-A765-47D4-81C1-671517D7FEF1}" srcOrd="1" destOrd="0" presId="urn:microsoft.com/office/officeart/2005/8/layout/list1"/>
    <dgm:cxn modelId="{9A2CCAC5-9366-4248-8767-A7B2E5666850}" type="presOf" srcId="{AF1AD1D5-A646-495F-A810-A3088E18C875}" destId="{F1499F6A-F480-4B4D-AC5B-F7B57F05DC5E}" srcOrd="0" destOrd="0" presId="urn:microsoft.com/office/officeart/2005/8/layout/list1"/>
    <dgm:cxn modelId="{E3DC113C-AC8B-4917-8F6C-7F9B1069DAAA}" type="presOf" srcId="{E782D74B-E8BA-40F3-8395-9664D8040884}" destId="{794F763E-3C2B-4CA2-BD61-58CABBD3DBAF}" srcOrd="0" destOrd="0" presId="urn:microsoft.com/office/officeart/2005/8/layout/list1"/>
    <dgm:cxn modelId="{2A9BB6B3-CF72-4EA7-A950-C124A4D40179}" type="presParOf" srcId="{9F043F71-4975-44BC-B696-880B59CC15F0}" destId="{0CCF32A7-BB01-4BAA-AC54-AF71A6D2DB1E}" srcOrd="0" destOrd="0" presId="urn:microsoft.com/office/officeart/2005/8/layout/list1"/>
    <dgm:cxn modelId="{F53A77F0-8904-4756-815B-606D2AF95BC0}" type="presParOf" srcId="{0CCF32A7-BB01-4BAA-AC54-AF71A6D2DB1E}" destId="{F1499F6A-F480-4B4D-AC5B-F7B57F05DC5E}" srcOrd="0" destOrd="0" presId="urn:microsoft.com/office/officeart/2005/8/layout/list1"/>
    <dgm:cxn modelId="{FE69D231-52EC-463C-8058-A2C674B0E7A2}" type="presParOf" srcId="{0CCF32A7-BB01-4BAA-AC54-AF71A6D2DB1E}" destId="{5397339F-16AC-405E-A385-DC7289EE7FED}" srcOrd="1" destOrd="0" presId="urn:microsoft.com/office/officeart/2005/8/layout/list1"/>
    <dgm:cxn modelId="{FF1AC241-ACE9-4A91-93A6-35170E0DA4C5}" type="presParOf" srcId="{9F043F71-4975-44BC-B696-880B59CC15F0}" destId="{25541CBD-5663-4A91-904C-95668B2CA36F}" srcOrd="1" destOrd="0" presId="urn:microsoft.com/office/officeart/2005/8/layout/list1"/>
    <dgm:cxn modelId="{4AA2714E-FF98-4ED0-8F56-E039A9698DA5}" type="presParOf" srcId="{9F043F71-4975-44BC-B696-880B59CC15F0}" destId="{E17E5F56-E752-4C65-81F5-8AB474253CB9}" srcOrd="2" destOrd="0" presId="urn:microsoft.com/office/officeart/2005/8/layout/list1"/>
    <dgm:cxn modelId="{94F9A185-80F8-40C6-8703-B0BCEDAF1184}" type="presParOf" srcId="{9F043F71-4975-44BC-B696-880B59CC15F0}" destId="{0D0EB838-963F-406E-8797-1F5038BC8E8B}" srcOrd="3" destOrd="0" presId="urn:microsoft.com/office/officeart/2005/8/layout/list1"/>
    <dgm:cxn modelId="{173924AB-B6D4-4B14-8F44-BB405B63B91F}" type="presParOf" srcId="{9F043F71-4975-44BC-B696-880B59CC15F0}" destId="{ABFE7E1D-6806-49FE-94D3-DFD9EE41825F}" srcOrd="4" destOrd="0" presId="urn:microsoft.com/office/officeart/2005/8/layout/list1"/>
    <dgm:cxn modelId="{1ED2B324-7272-4493-BB3B-984AC8BF6EF2}" type="presParOf" srcId="{ABFE7E1D-6806-49FE-94D3-DFD9EE41825F}" destId="{F5191169-87DE-40CE-803E-8BE3C9744235}" srcOrd="0" destOrd="0" presId="urn:microsoft.com/office/officeart/2005/8/layout/list1"/>
    <dgm:cxn modelId="{BCD87CF0-7DF9-4827-B492-5BD0F4067085}" type="presParOf" srcId="{ABFE7E1D-6806-49FE-94D3-DFD9EE41825F}" destId="{E89496A1-4B23-46AF-9378-EC68A1527F1C}" srcOrd="1" destOrd="0" presId="urn:microsoft.com/office/officeart/2005/8/layout/list1"/>
    <dgm:cxn modelId="{3D48D5E7-B311-4FD8-9A5B-50AF0B337DE3}" type="presParOf" srcId="{9F043F71-4975-44BC-B696-880B59CC15F0}" destId="{DC568E9A-F539-4F77-9F35-1B2B757C2CF2}" srcOrd="5" destOrd="0" presId="urn:microsoft.com/office/officeart/2005/8/layout/list1"/>
    <dgm:cxn modelId="{3B270297-0A93-4FAB-B3DD-41E5C5A84649}" type="presParOf" srcId="{9F043F71-4975-44BC-B696-880B59CC15F0}" destId="{6BAAFF2F-6F55-4FDF-93EE-7FD7EFB1E2B5}" srcOrd="6" destOrd="0" presId="urn:microsoft.com/office/officeart/2005/8/layout/list1"/>
    <dgm:cxn modelId="{E77842AF-C274-4841-9BCF-5BF62DBCAD9D}" type="presParOf" srcId="{9F043F71-4975-44BC-B696-880B59CC15F0}" destId="{72AB278F-6FB1-4C18-85CD-2DDA64BC3F05}" srcOrd="7" destOrd="0" presId="urn:microsoft.com/office/officeart/2005/8/layout/list1"/>
    <dgm:cxn modelId="{6520708E-4A2B-407A-BA5C-CC509EE1D4A9}" type="presParOf" srcId="{9F043F71-4975-44BC-B696-880B59CC15F0}" destId="{19DD3DBC-C2EB-4D68-A3CB-8A42D7A3B4A1}" srcOrd="8" destOrd="0" presId="urn:microsoft.com/office/officeart/2005/8/layout/list1"/>
    <dgm:cxn modelId="{82EDA1A1-B3D9-4F50-8D48-91A5AFE048D8}" type="presParOf" srcId="{19DD3DBC-C2EB-4D68-A3CB-8A42D7A3B4A1}" destId="{295B1880-7CA1-4C72-A83C-C6D84C0F1CA8}" srcOrd="0" destOrd="0" presId="urn:microsoft.com/office/officeart/2005/8/layout/list1"/>
    <dgm:cxn modelId="{FF2495D5-AACB-4F5E-B640-0C5230BF78A7}" type="presParOf" srcId="{19DD3DBC-C2EB-4D68-A3CB-8A42D7A3B4A1}" destId="{C9CA03CA-C467-49D3-960F-0B1934648833}" srcOrd="1" destOrd="0" presId="urn:microsoft.com/office/officeart/2005/8/layout/list1"/>
    <dgm:cxn modelId="{819551EC-7E86-49D8-8161-429F6FDDD9D4}" type="presParOf" srcId="{9F043F71-4975-44BC-B696-880B59CC15F0}" destId="{BD28820D-3FD8-420A-8D8E-8C20398EE5E0}" srcOrd="9" destOrd="0" presId="urn:microsoft.com/office/officeart/2005/8/layout/list1"/>
    <dgm:cxn modelId="{977E8D16-1FD7-4DF2-8903-13DE3E96678C}" type="presParOf" srcId="{9F043F71-4975-44BC-B696-880B59CC15F0}" destId="{888987E9-8395-4135-93F5-92A987AE315B}" srcOrd="10" destOrd="0" presId="urn:microsoft.com/office/officeart/2005/8/layout/list1"/>
    <dgm:cxn modelId="{275F110F-8C70-4278-845C-9AF8C02E9D82}" type="presParOf" srcId="{9F043F71-4975-44BC-B696-880B59CC15F0}" destId="{7EBD148C-6EF6-4DA6-912B-4393C673660C}" srcOrd="11" destOrd="0" presId="urn:microsoft.com/office/officeart/2005/8/layout/list1"/>
    <dgm:cxn modelId="{7716BF13-57A6-4319-9992-3F37AF556DE8}" type="presParOf" srcId="{9F043F71-4975-44BC-B696-880B59CC15F0}" destId="{E3CFBD16-99E5-4D6E-BEE2-054B91EB04B5}" srcOrd="12" destOrd="0" presId="urn:microsoft.com/office/officeart/2005/8/layout/list1"/>
    <dgm:cxn modelId="{3FED2755-DFDA-4415-AA9A-32CD3801591A}" type="presParOf" srcId="{E3CFBD16-99E5-4D6E-BEE2-054B91EB04B5}" destId="{794F763E-3C2B-4CA2-BD61-58CABBD3DBAF}" srcOrd="0" destOrd="0" presId="urn:microsoft.com/office/officeart/2005/8/layout/list1"/>
    <dgm:cxn modelId="{CDBB0CC7-29D5-4867-9F27-9EFBBE6FFF28}" type="presParOf" srcId="{E3CFBD16-99E5-4D6E-BEE2-054B91EB04B5}" destId="{C7964B49-A765-47D4-81C1-671517D7FEF1}" srcOrd="1" destOrd="0" presId="urn:microsoft.com/office/officeart/2005/8/layout/list1"/>
    <dgm:cxn modelId="{C1786000-CE26-4992-8013-0ECE61A68DCD}" type="presParOf" srcId="{9F043F71-4975-44BC-B696-880B59CC15F0}" destId="{96E87016-7EA2-4F4C-932F-7400C882A7AB}" srcOrd="13" destOrd="0" presId="urn:microsoft.com/office/officeart/2005/8/layout/list1"/>
    <dgm:cxn modelId="{B504A358-64DE-4F71-8B5B-ACC791057667}" type="presParOf" srcId="{9F043F71-4975-44BC-B696-880B59CC15F0}" destId="{3C633FBB-4ED1-4AAF-889C-109951CB7DBA}" srcOrd="14" destOrd="0" presId="urn:microsoft.com/office/officeart/2005/8/layout/list1"/>
    <dgm:cxn modelId="{1E9F732D-F06C-4FC1-A5C6-F450FC0608C5}" type="presParOf" srcId="{9F043F71-4975-44BC-B696-880B59CC15F0}" destId="{A853DD51-E538-4624-BBBA-578CA92E7AB8}" srcOrd="15" destOrd="0" presId="urn:microsoft.com/office/officeart/2005/8/layout/list1"/>
    <dgm:cxn modelId="{0E2197CF-1E23-4AE2-8B2C-6D47932C843A}" type="presParOf" srcId="{9F043F71-4975-44BC-B696-880B59CC15F0}" destId="{AE882149-B9EF-4E3B-AA17-150CDD95DA08}" srcOrd="16" destOrd="0" presId="urn:microsoft.com/office/officeart/2005/8/layout/list1"/>
    <dgm:cxn modelId="{26A97CF0-8668-4D83-AEE8-0EEB1D1F2B7D}" type="presParOf" srcId="{AE882149-B9EF-4E3B-AA17-150CDD95DA08}" destId="{A24F07C6-BA46-4EA1-80D6-396A4313B520}" srcOrd="0" destOrd="0" presId="urn:microsoft.com/office/officeart/2005/8/layout/list1"/>
    <dgm:cxn modelId="{89E6C95B-78FF-4B5E-A877-C11E6A7B47B1}" type="presParOf" srcId="{AE882149-B9EF-4E3B-AA17-150CDD95DA08}" destId="{9501592F-D171-4A9E-B802-3442FD6EBAF0}" srcOrd="1" destOrd="0" presId="urn:microsoft.com/office/officeart/2005/8/layout/list1"/>
    <dgm:cxn modelId="{FAF16815-A21A-412B-90EE-A9A810B329F9}" type="presParOf" srcId="{9F043F71-4975-44BC-B696-880B59CC15F0}" destId="{855B167A-FF6F-4B3E-BB53-56C83BE6E293}" srcOrd="17" destOrd="0" presId="urn:microsoft.com/office/officeart/2005/8/layout/list1"/>
    <dgm:cxn modelId="{4D2F8932-7A10-4344-94D2-F98774385508}" type="presParOf" srcId="{9F043F71-4975-44BC-B696-880B59CC15F0}" destId="{1D997274-AC85-47E7-8B79-D36EFFA2D636}" srcOrd="18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13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588E98FD-D317-4D90-A084-439979107E0B}" type="doc">
      <dgm:prSet loTypeId="urn:microsoft.com/office/officeart/2009/3/layout/IncreasingArrowsProcess" loCatId="process" qsTypeId="urn:microsoft.com/office/officeart/2005/8/quickstyle/simple3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803B29B8-927B-4AC1-97A2-55ED6CE16474}">
      <dgm:prSet phldrT="[Текст]" phldr="1"/>
      <dgm:spPr/>
      <dgm:t>
        <a:bodyPr/>
        <a:lstStyle/>
        <a:p>
          <a:endParaRPr lang="ru-RU"/>
        </a:p>
      </dgm:t>
    </dgm:pt>
    <dgm:pt modelId="{5CDE1137-9306-4EAB-B878-72BC038B948A}" type="parTrans" cxnId="{0E60BD0E-6E74-45CA-9CBB-3DF69CF09C21}">
      <dgm:prSet/>
      <dgm:spPr/>
      <dgm:t>
        <a:bodyPr/>
        <a:lstStyle/>
        <a:p>
          <a:endParaRPr lang="ru-RU"/>
        </a:p>
      </dgm:t>
    </dgm:pt>
    <dgm:pt modelId="{0CFF2C85-433E-4847-A53E-C2CEE27C7B23}" type="sibTrans" cxnId="{0E60BD0E-6E74-45CA-9CBB-3DF69CF09C21}">
      <dgm:prSet/>
      <dgm:spPr/>
      <dgm:t>
        <a:bodyPr/>
        <a:lstStyle/>
        <a:p>
          <a:endParaRPr lang="ru-RU"/>
        </a:p>
      </dgm:t>
    </dgm:pt>
    <dgm:pt modelId="{74916741-8444-4F0E-B9BF-7067D0D0286C}">
      <dgm:prSet phldrT="[Текст]" custT="1"/>
      <dgm:spPr/>
      <dgm:t>
        <a:bodyPr/>
        <a:lstStyle/>
        <a:p>
          <a:pPr algn="ctr"/>
          <a:r>
            <a:rPr lang="ru-RU" sz="22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название детали, и затем побуждение  ребенка при помощи наводящих вопросов, к самостоятельному высказывания простого предложения 2-3 слов к последующему полноценному предложению 5-6 слов. </a:t>
          </a:r>
          <a:endParaRPr lang="ru-RU" sz="2200" dirty="0"/>
        </a:p>
      </dgm:t>
    </dgm:pt>
    <dgm:pt modelId="{24610876-9968-4EBD-A69E-020EECCEEB5B}" type="parTrans" cxnId="{F082F031-32D3-4843-B7FC-874A8576EBFC}">
      <dgm:prSet/>
      <dgm:spPr/>
      <dgm:t>
        <a:bodyPr/>
        <a:lstStyle/>
        <a:p>
          <a:endParaRPr lang="ru-RU"/>
        </a:p>
      </dgm:t>
    </dgm:pt>
    <dgm:pt modelId="{60FED38A-C07F-4F6F-BF1C-AE2683F35B4E}" type="sibTrans" cxnId="{F082F031-32D3-4843-B7FC-874A8576EBFC}">
      <dgm:prSet/>
      <dgm:spPr/>
      <dgm:t>
        <a:bodyPr/>
        <a:lstStyle/>
        <a:p>
          <a:endParaRPr lang="ru-RU"/>
        </a:p>
      </dgm:t>
    </dgm:pt>
    <dgm:pt modelId="{9DC02999-6422-4CE9-AA99-DBCF698460D5}">
      <dgm:prSet phldrT="[Текст]" phldr="1"/>
      <dgm:spPr/>
      <dgm:t>
        <a:bodyPr/>
        <a:lstStyle/>
        <a:p>
          <a:endParaRPr lang="ru-RU" dirty="0"/>
        </a:p>
      </dgm:t>
    </dgm:pt>
    <dgm:pt modelId="{D546B39E-F8F5-47AD-8122-096F02FE62EC}" type="parTrans" cxnId="{DB8573E6-DB76-4CF5-BF61-0EB317E930FB}">
      <dgm:prSet/>
      <dgm:spPr/>
      <dgm:t>
        <a:bodyPr/>
        <a:lstStyle/>
        <a:p>
          <a:endParaRPr lang="ru-RU"/>
        </a:p>
      </dgm:t>
    </dgm:pt>
    <dgm:pt modelId="{19E86BDB-49C1-40C6-8C0D-5F4D435B6DF0}" type="sibTrans" cxnId="{DB8573E6-DB76-4CF5-BF61-0EB317E930FB}">
      <dgm:prSet/>
      <dgm:spPr/>
      <dgm:t>
        <a:bodyPr/>
        <a:lstStyle/>
        <a:p>
          <a:endParaRPr lang="ru-RU"/>
        </a:p>
      </dgm:t>
    </dgm:pt>
    <dgm:pt modelId="{CAFED61E-7005-4379-9935-7A96E2B6838E}">
      <dgm:prSet phldrT="[Текст]" custT="1"/>
      <dgm:spPr/>
      <dgm:t>
        <a:bodyPr/>
        <a:lstStyle/>
        <a:p>
          <a:pPr algn="ctr"/>
          <a:r>
            <a:rPr lang="ru-RU" sz="22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что является одним из основных требований ФГОС ДО, обеспечивающее полноценное развитие личности детей в данной образовательной области</a:t>
          </a:r>
          <a:endParaRPr lang="ru-RU" sz="2200" dirty="0"/>
        </a:p>
      </dgm:t>
    </dgm:pt>
    <dgm:pt modelId="{79703BB1-122E-40DD-A8AF-C78E405FF930}" type="parTrans" cxnId="{71ED675A-7F63-4B7F-9687-DCCC1B7A9E3E}">
      <dgm:prSet/>
      <dgm:spPr/>
      <dgm:t>
        <a:bodyPr/>
        <a:lstStyle/>
        <a:p>
          <a:endParaRPr lang="ru-RU"/>
        </a:p>
      </dgm:t>
    </dgm:pt>
    <dgm:pt modelId="{99A09037-1C08-4AE9-97FC-52E9618B934F}" type="sibTrans" cxnId="{71ED675A-7F63-4B7F-9687-DCCC1B7A9E3E}">
      <dgm:prSet/>
      <dgm:spPr/>
      <dgm:t>
        <a:bodyPr/>
        <a:lstStyle/>
        <a:p>
          <a:endParaRPr lang="ru-RU"/>
        </a:p>
      </dgm:t>
    </dgm:pt>
    <dgm:pt modelId="{A3C2686D-5F34-4857-931D-F192CFCB584C}" type="pres">
      <dgm:prSet presAssocID="{588E98FD-D317-4D90-A084-439979107E0B}" presName="Name0" presStyleCnt="0">
        <dgm:presLayoutVars>
          <dgm:chMax val="5"/>
          <dgm:chPref val="5"/>
          <dgm:dir/>
          <dgm:animLvl val="lvl"/>
        </dgm:presLayoutVars>
      </dgm:prSet>
      <dgm:spPr/>
      <dgm:t>
        <a:bodyPr/>
        <a:lstStyle/>
        <a:p>
          <a:endParaRPr lang="ru-RU"/>
        </a:p>
      </dgm:t>
    </dgm:pt>
    <dgm:pt modelId="{6BE8A614-5842-4CC6-8EC9-F6320EE5B27A}" type="pres">
      <dgm:prSet presAssocID="{803B29B8-927B-4AC1-97A2-55ED6CE16474}" presName="parentText1" presStyleLbl="node1" presStyleIdx="0" presStyleCnt="2" custAng="0" custScaleY="374926" custLinFactNeighborX="346" custLinFactNeighborY="-14087">
        <dgm:presLayoutVars>
          <dgm:chMax/>
          <dgm:chPref val="3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851C37C-06B3-4082-8077-31154A6183B3}" type="pres">
      <dgm:prSet presAssocID="{803B29B8-927B-4AC1-97A2-55ED6CE16474}" presName="childText1" presStyleLbl="solidAlignAcc1" presStyleIdx="0" presStyleCnt="2" custScaleY="123002" custLinFactNeighborX="1349" custLinFactNeighborY="-2712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CA9B154-D9C8-43FF-BE6B-8CF68E9E8FF9}" type="pres">
      <dgm:prSet presAssocID="{9DC02999-6422-4CE9-AA99-DBCF698460D5}" presName="parentText2" presStyleLbl="node1" presStyleIdx="1" presStyleCnt="2" custAng="0" custScaleY="221230" custLinFactNeighborX="1165" custLinFactNeighborY="-47409">
        <dgm:presLayoutVars>
          <dgm:chMax/>
          <dgm:chPref val="3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D3A2D7E-F16D-47C9-9EB1-A7BB6E78960F}" type="pres">
      <dgm:prSet presAssocID="{9DC02999-6422-4CE9-AA99-DBCF698460D5}" presName="childText2" presStyleLbl="solidAlignAcc1" presStyleIdx="1" presStyleCnt="2" custScaleY="105309" custLinFactNeighborX="1357" custLinFactNeighborY="-3615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0E60BD0E-6E74-45CA-9CBB-3DF69CF09C21}" srcId="{588E98FD-D317-4D90-A084-439979107E0B}" destId="{803B29B8-927B-4AC1-97A2-55ED6CE16474}" srcOrd="0" destOrd="0" parTransId="{5CDE1137-9306-4EAB-B878-72BC038B948A}" sibTransId="{0CFF2C85-433E-4847-A53E-C2CEE27C7B23}"/>
    <dgm:cxn modelId="{B3E8ACF9-0311-4FFB-BAB9-7D790259FF8C}" type="presOf" srcId="{74916741-8444-4F0E-B9BF-7067D0D0286C}" destId="{9851C37C-06B3-4082-8077-31154A6183B3}" srcOrd="0" destOrd="0" presId="urn:microsoft.com/office/officeart/2009/3/layout/IncreasingArrowsProcess"/>
    <dgm:cxn modelId="{B4573306-9DCF-4120-8078-26CD291E36AC}" type="presOf" srcId="{588E98FD-D317-4D90-A084-439979107E0B}" destId="{A3C2686D-5F34-4857-931D-F192CFCB584C}" srcOrd="0" destOrd="0" presId="urn:microsoft.com/office/officeart/2009/3/layout/IncreasingArrowsProcess"/>
    <dgm:cxn modelId="{71ED675A-7F63-4B7F-9687-DCCC1B7A9E3E}" srcId="{9DC02999-6422-4CE9-AA99-DBCF698460D5}" destId="{CAFED61E-7005-4379-9935-7A96E2B6838E}" srcOrd="0" destOrd="0" parTransId="{79703BB1-122E-40DD-A8AF-C78E405FF930}" sibTransId="{99A09037-1C08-4AE9-97FC-52E9618B934F}"/>
    <dgm:cxn modelId="{51E419F9-C674-4C95-9304-7C3B90EB60EE}" type="presOf" srcId="{9DC02999-6422-4CE9-AA99-DBCF698460D5}" destId="{4CA9B154-D9C8-43FF-BE6B-8CF68E9E8FF9}" srcOrd="0" destOrd="0" presId="urn:microsoft.com/office/officeart/2009/3/layout/IncreasingArrowsProcess"/>
    <dgm:cxn modelId="{DCA1070D-C0B2-43B9-97DD-FEA37239B413}" type="presOf" srcId="{CAFED61E-7005-4379-9935-7A96E2B6838E}" destId="{8D3A2D7E-F16D-47C9-9EB1-A7BB6E78960F}" srcOrd="0" destOrd="0" presId="urn:microsoft.com/office/officeart/2009/3/layout/IncreasingArrowsProcess"/>
    <dgm:cxn modelId="{DB8573E6-DB76-4CF5-BF61-0EB317E930FB}" srcId="{588E98FD-D317-4D90-A084-439979107E0B}" destId="{9DC02999-6422-4CE9-AA99-DBCF698460D5}" srcOrd="1" destOrd="0" parTransId="{D546B39E-F8F5-47AD-8122-096F02FE62EC}" sibTransId="{19E86BDB-49C1-40C6-8C0D-5F4D435B6DF0}"/>
    <dgm:cxn modelId="{F082F031-32D3-4843-B7FC-874A8576EBFC}" srcId="{803B29B8-927B-4AC1-97A2-55ED6CE16474}" destId="{74916741-8444-4F0E-B9BF-7067D0D0286C}" srcOrd="0" destOrd="0" parTransId="{24610876-9968-4EBD-A69E-020EECCEEB5B}" sibTransId="{60FED38A-C07F-4F6F-BF1C-AE2683F35B4E}"/>
    <dgm:cxn modelId="{E43DADC9-7316-4086-A796-A1EBCD26468C}" type="presOf" srcId="{803B29B8-927B-4AC1-97A2-55ED6CE16474}" destId="{6BE8A614-5842-4CC6-8EC9-F6320EE5B27A}" srcOrd="0" destOrd="0" presId="urn:microsoft.com/office/officeart/2009/3/layout/IncreasingArrowsProcess"/>
    <dgm:cxn modelId="{56AB48C8-5373-4BD9-BD21-78EECC233A1E}" type="presParOf" srcId="{A3C2686D-5F34-4857-931D-F192CFCB584C}" destId="{6BE8A614-5842-4CC6-8EC9-F6320EE5B27A}" srcOrd="0" destOrd="0" presId="urn:microsoft.com/office/officeart/2009/3/layout/IncreasingArrowsProcess"/>
    <dgm:cxn modelId="{E5147265-E7B2-43AA-8FF3-564B20BB8F5E}" type="presParOf" srcId="{A3C2686D-5F34-4857-931D-F192CFCB584C}" destId="{9851C37C-06B3-4082-8077-31154A6183B3}" srcOrd="1" destOrd="0" presId="urn:microsoft.com/office/officeart/2009/3/layout/IncreasingArrowsProcess"/>
    <dgm:cxn modelId="{0072AFDE-8F97-436D-80EA-8E8E2CBD1236}" type="presParOf" srcId="{A3C2686D-5F34-4857-931D-F192CFCB584C}" destId="{4CA9B154-D9C8-43FF-BE6B-8CF68E9E8FF9}" srcOrd="2" destOrd="0" presId="urn:microsoft.com/office/officeart/2009/3/layout/IncreasingArrowsProcess"/>
    <dgm:cxn modelId="{03058B50-D26C-42D2-A9A8-77E870D10845}" type="presParOf" srcId="{A3C2686D-5F34-4857-931D-F192CFCB584C}" destId="{8D3A2D7E-F16D-47C9-9EB1-A7BB6E78960F}" srcOrd="3" destOrd="0" presId="urn:microsoft.com/office/officeart/2009/3/layout/IncreasingArrowsProcess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D0087CCE-A456-4D3A-BF01-50DEDF07CBE7}" type="doc">
      <dgm:prSet loTypeId="urn:microsoft.com/office/officeart/2008/layout/VerticalCurvedList" loCatId="list" qsTypeId="urn:microsoft.com/office/officeart/2005/8/quickstyle/simple3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3667D943-D334-4D6C-B78E-2A54E59BB49A}">
      <dgm:prSet phldrT="[Текст]" custT="1"/>
      <dgm:spPr/>
      <dgm:t>
        <a:bodyPr/>
        <a:lstStyle/>
        <a:p>
          <a:pPr algn="ctr"/>
          <a:r>
            <a:rPr lang="ru-RU" sz="32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способность услышать и понять своего товарища</a:t>
          </a:r>
          <a:endParaRPr lang="ru-RU" sz="32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BF5E7E2D-BF57-4956-82CF-20D99A1C3D73}" type="parTrans" cxnId="{538BC91E-4049-4DA9-B757-DA091C5E6EB1}">
      <dgm:prSet/>
      <dgm:spPr/>
      <dgm:t>
        <a:bodyPr/>
        <a:lstStyle/>
        <a:p>
          <a:endParaRPr lang="ru-RU"/>
        </a:p>
      </dgm:t>
    </dgm:pt>
    <dgm:pt modelId="{8ABE6216-85A5-4A39-8506-9AA9B1D4B756}" type="sibTrans" cxnId="{538BC91E-4049-4DA9-B757-DA091C5E6EB1}">
      <dgm:prSet/>
      <dgm:spPr/>
      <dgm:t>
        <a:bodyPr/>
        <a:lstStyle/>
        <a:p>
          <a:endParaRPr lang="ru-RU"/>
        </a:p>
      </dgm:t>
    </dgm:pt>
    <dgm:pt modelId="{5869E902-0560-409C-BA2E-5E439B78FEF5}">
      <dgm:prSet phldrT="[Текст]" custT="1"/>
      <dgm:spPr/>
      <dgm:t>
        <a:bodyPr/>
        <a:lstStyle/>
        <a:p>
          <a:pPr algn="ctr"/>
          <a:r>
            <a:rPr lang="ru-RU" sz="32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находить общее решение</a:t>
          </a:r>
          <a:endParaRPr lang="ru-RU" sz="32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0D92954-A815-4D9E-9864-D7795ED5FB77}" type="parTrans" cxnId="{D793EDB4-EB72-48EC-AF08-3CEAE7E5BE6F}">
      <dgm:prSet/>
      <dgm:spPr/>
      <dgm:t>
        <a:bodyPr/>
        <a:lstStyle/>
        <a:p>
          <a:endParaRPr lang="ru-RU"/>
        </a:p>
      </dgm:t>
    </dgm:pt>
    <dgm:pt modelId="{A1245AEA-FE2E-474C-B904-939F089FBED0}" type="sibTrans" cxnId="{D793EDB4-EB72-48EC-AF08-3CEAE7E5BE6F}">
      <dgm:prSet/>
      <dgm:spPr/>
      <dgm:t>
        <a:bodyPr/>
        <a:lstStyle/>
        <a:p>
          <a:endParaRPr lang="ru-RU"/>
        </a:p>
      </dgm:t>
    </dgm:pt>
    <dgm:pt modelId="{88F57C16-3960-4B7B-B59D-04A59A5A6073}">
      <dgm:prSet phldrT="[Текст]" custT="1"/>
      <dgm:spPr/>
      <dgm:t>
        <a:bodyPr/>
        <a:lstStyle/>
        <a:p>
          <a:pPr algn="ctr"/>
          <a:r>
            <a:rPr lang="ru-RU" sz="32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быть готовым ответить на вопросы сверстников</a:t>
          </a:r>
          <a:endParaRPr lang="ru-RU" sz="32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A37EFD1-2B00-44B2-9047-E6404FBB6B74}" type="parTrans" cxnId="{E60C6384-B9DA-43C1-86A1-1B7235A2FBF4}">
      <dgm:prSet/>
      <dgm:spPr/>
      <dgm:t>
        <a:bodyPr/>
        <a:lstStyle/>
        <a:p>
          <a:endParaRPr lang="ru-RU"/>
        </a:p>
      </dgm:t>
    </dgm:pt>
    <dgm:pt modelId="{7BD7718E-89B9-4CC3-88A9-0946123857D0}" type="sibTrans" cxnId="{E60C6384-B9DA-43C1-86A1-1B7235A2FBF4}">
      <dgm:prSet/>
      <dgm:spPr/>
      <dgm:t>
        <a:bodyPr/>
        <a:lstStyle/>
        <a:p>
          <a:endParaRPr lang="ru-RU"/>
        </a:p>
      </dgm:t>
    </dgm:pt>
    <dgm:pt modelId="{89544E33-0DEA-4B6C-B9A2-EAA1BEE8E551}">
      <dgm:prSet custT="1"/>
      <dgm:spPr/>
      <dgm:t>
        <a:bodyPr/>
        <a:lstStyle/>
        <a:p>
          <a:pPr algn="ctr"/>
          <a:r>
            <a:rPr lang="ru-RU" sz="32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поддерживать положительные эмоции</a:t>
          </a:r>
          <a:endParaRPr lang="ru-RU" sz="32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AEA2FDB6-6D42-4511-99F4-3A01CB263D1B}" type="parTrans" cxnId="{BC70AC1F-B8A5-4E21-8ECC-F4D7A9BF6E79}">
      <dgm:prSet/>
      <dgm:spPr/>
      <dgm:t>
        <a:bodyPr/>
        <a:lstStyle/>
        <a:p>
          <a:endParaRPr lang="ru-RU"/>
        </a:p>
      </dgm:t>
    </dgm:pt>
    <dgm:pt modelId="{0F3ACD20-66ED-4F8C-9900-B646327EC030}" type="sibTrans" cxnId="{BC70AC1F-B8A5-4E21-8ECC-F4D7A9BF6E79}">
      <dgm:prSet/>
      <dgm:spPr/>
      <dgm:t>
        <a:bodyPr/>
        <a:lstStyle/>
        <a:p>
          <a:endParaRPr lang="ru-RU"/>
        </a:p>
      </dgm:t>
    </dgm:pt>
    <dgm:pt modelId="{C1FBF1E0-2032-40DA-816B-9FEA1DA93EC7}">
      <dgm:prSet custT="1"/>
      <dgm:spPr/>
      <dgm:t>
        <a:bodyPr/>
        <a:lstStyle/>
        <a:p>
          <a:pPr algn="ctr"/>
          <a:r>
            <a:rPr lang="ru-RU" sz="32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умение договариваться</a:t>
          </a:r>
          <a:endParaRPr lang="ru-RU" sz="32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6792F8CB-33F6-42FF-8A74-C323B06C70DB}" type="parTrans" cxnId="{53FF6160-C02E-4319-83EB-E837D4F529C4}">
      <dgm:prSet/>
      <dgm:spPr/>
      <dgm:t>
        <a:bodyPr/>
        <a:lstStyle/>
        <a:p>
          <a:endParaRPr lang="ru-RU"/>
        </a:p>
      </dgm:t>
    </dgm:pt>
    <dgm:pt modelId="{002C70FA-7541-47C3-96D7-57E86FE1C64A}" type="sibTrans" cxnId="{53FF6160-C02E-4319-83EB-E837D4F529C4}">
      <dgm:prSet/>
      <dgm:spPr/>
      <dgm:t>
        <a:bodyPr/>
        <a:lstStyle/>
        <a:p>
          <a:endParaRPr lang="ru-RU"/>
        </a:p>
      </dgm:t>
    </dgm:pt>
    <dgm:pt modelId="{3A078FBC-3701-4C81-8C2F-5711B49D0386}" type="pres">
      <dgm:prSet presAssocID="{D0087CCE-A456-4D3A-BF01-50DEDF07CBE7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ru-RU"/>
        </a:p>
      </dgm:t>
    </dgm:pt>
    <dgm:pt modelId="{2AA731B4-917B-401A-8F6E-DCD70CB7845B}" type="pres">
      <dgm:prSet presAssocID="{D0087CCE-A456-4D3A-BF01-50DEDF07CBE7}" presName="Name1" presStyleCnt="0"/>
      <dgm:spPr/>
    </dgm:pt>
    <dgm:pt modelId="{5FCC4562-84CA-4F58-8FFD-A4F824F6EAF6}" type="pres">
      <dgm:prSet presAssocID="{D0087CCE-A456-4D3A-BF01-50DEDF07CBE7}" presName="cycle" presStyleCnt="0"/>
      <dgm:spPr/>
    </dgm:pt>
    <dgm:pt modelId="{9B80E50B-CD25-4FC6-8BEC-036795F1A941}" type="pres">
      <dgm:prSet presAssocID="{D0087CCE-A456-4D3A-BF01-50DEDF07CBE7}" presName="srcNode" presStyleLbl="node1" presStyleIdx="0" presStyleCnt="5"/>
      <dgm:spPr/>
    </dgm:pt>
    <dgm:pt modelId="{CFC1077C-B43C-4048-A434-73D860B62D3E}" type="pres">
      <dgm:prSet presAssocID="{D0087CCE-A456-4D3A-BF01-50DEDF07CBE7}" presName="conn" presStyleLbl="parChTrans1D2" presStyleIdx="0" presStyleCnt="1"/>
      <dgm:spPr/>
      <dgm:t>
        <a:bodyPr/>
        <a:lstStyle/>
        <a:p>
          <a:endParaRPr lang="ru-RU"/>
        </a:p>
      </dgm:t>
    </dgm:pt>
    <dgm:pt modelId="{48877ED0-9F86-43C3-AF22-37E690BB4B24}" type="pres">
      <dgm:prSet presAssocID="{D0087CCE-A456-4D3A-BF01-50DEDF07CBE7}" presName="extraNode" presStyleLbl="node1" presStyleIdx="0" presStyleCnt="5"/>
      <dgm:spPr/>
    </dgm:pt>
    <dgm:pt modelId="{1A887419-F2F6-4E48-9BBA-3E60ABC65B0A}" type="pres">
      <dgm:prSet presAssocID="{D0087CCE-A456-4D3A-BF01-50DEDF07CBE7}" presName="dstNode" presStyleLbl="node1" presStyleIdx="0" presStyleCnt="5"/>
      <dgm:spPr/>
    </dgm:pt>
    <dgm:pt modelId="{7055CE87-25FD-4E8A-A688-0E48FA3D4B9F}" type="pres">
      <dgm:prSet presAssocID="{3667D943-D334-4D6C-B78E-2A54E59BB49A}" presName="text_1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30B81BC-648D-421D-B0BB-D782558788B1}" type="pres">
      <dgm:prSet presAssocID="{3667D943-D334-4D6C-B78E-2A54E59BB49A}" presName="accent_1" presStyleCnt="0"/>
      <dgm:spPr/>
    </dgm:pt>
    <dgm:pt modelId="{0DBBB28F-736F-4BDB-BC16-491F28568107}" type="pres">
      <dgm:prSet presAssocID="{3667D943-D334-4D6C-B78E-2A54E59BB49A}" presName="accentRepeatNode" presStyleLbl="solidFgAcc1" presStyleIdx="0" presStyleCnt="5"/>
      <dgm:spPr>
        <a:blipFill rotWithShape="0">
          <a:blip xmlns:r="http://schemas.openxmlformats.org/officeDocument/2006/relationships" r:embed="rId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2417AB64-BFD4-4200-B2CE-D5C7361E8826}" type="pres">
      <dgm:prSet presAssocID="{C1FBF1E0-2032-40DA-816B-9FEA1DA93EC7}" presName="text_2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526608E-DA0D-4D4F-A47D-DE81891A9143}" type="pres">
      <dgm:prSet presAssocID="{C1FBF1E0-2032-40DA-816B-9FEA1DA93EC7}" presName="accent_2" presStyleCnt="0"/>
      <dgm:spPr/>
    </dgm:pt>
    <dgm:pt modelId="{123D0CE7-F049-40B9-9C75-C0916A70B4C7}" type="pres">
      <dgm:prSet presAssocID="{C1FBF1E0-2032-40DA-816B-9FEA1DA93EC7}" presName="accentRepeatNode" presStyleLbl="solidFgAcc1" presStyleIdx="1" presStyleCnt="5"/>
      <dgm:spPr>
        <a:blipFill rotWithShape="0">
          <a:blip xmlns:r="http://schemas.openxmlformats.org/officeDocument/2006/relationships"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0C14EEE5-111D-4D1A-8B16-F715F77753B1}" type="pres">
      <dgm:prSet presAssocID="{5869E902-0560-409C-BA2E-5E439B78FEF5}" presName="text_3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FE7A56E-2755-4045-B123-68E705149589}" type="pres">
      <dgm:prSet presAssocID="{5869E902-0560-409C-BA2E-5E439B78FEF5}" presName="accent_3" presStyleCnt="0"/>
      <dgm:spPr/>
    </dgm:pt>
    <dgm:pt modelId="{1F3D511C-A641-43D8-872C-76327381796E}" type="pres">
      <dgm:prSet presAssocID="{5869E902-0560-409C-BA2E-5E439B78FEF5}" presName="accentRepeatNode" presStyleLbl="solidFgAcc1" presStyleIdx="2" presStyleCnt="5"/>
      <dgm:spPr>
        <a:blipFill rotWithShape="0">
          <a:blip xmlns:r="http://schemas.openxmlformats.org/officeDocument/2006/relationships"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87813D78-8D90-427A-BFF5-1F091EEF95C1}" type="pres">
      <dgm:prSet presAssocID="{89544E33-0DEA-4B6C-B9A2-EAA1BEE8E551}" presName="text_4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B34521B-9292-44B3-A49B-3F97762D1161}" type="pres">
      <dgm:prSet presAssocID="{89544E33-0DEA-4B6C-B9A2-EAA1BEE8E551}" presName="accent_4" presStyleCnt="0"/>
      <dgm:spPr/>
    </dgm:pt>
    <dgm:pt modelId="{42850600-0C48-4E68-A9EF-F69862972470}" type="pres">
      <dgm:prSet presAssocID="{89544E33-0DEA-4B6C-B9A2-EAA1BEE8E551}" presName="accentRepeatNode" presStyleLbl="solidFgAcc1" presStyleIdx="3" presStyleCnt="5"/>
      <dgm:spPr>
        <a:blipFill rotWithShape="0">
          <a:blip xmlns:r="http://schemas.openxmlformats.org/officeDocument/2006/relationships"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0C6E1851-5092-4ABC-B364-41EA4EF70EB7}" type="pres">
      <dgm:prSet presAssocID="{88F57C16-3960-4B7B-B59D-04A59A5A6073}" presName="text_5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3B25DA7-AF24-47EA-8861-C26A1B08A2AB}" type="pres">
      <dgm:prSet presAssocID="{88F57C16-3960-4B7B-B59D-04A59A5A6073}" presName="accent_5" presStyleCnt="0"/>
      <dgm:spPr/>
    </dgm:pt>
    <dgm:pt modelId="{EF059E34-3F19-472E-B4C0-1FE397A10BEB}" type="pres">
      <dgm:prSet presAssocID="{88F57C16-3960-4B7B-B59D-04A59A5A6073}" presName="accentRepeatNode" presStyleLbl="solidFgAcc1" presStyleIdx="4" presStyleCnt="5"/>
      <dgm:spPr>
        <a:blipFill rotWithShape="0">
          <a:blip xmlns:r="http://schemas.openxmlformats.org/officeDocument/2006/relationships"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</dgm:spPr>
      <dgm:t>
        <a:bodyPr/>
        <a:lstStyle/>
        <a:p>
          <a:endParaRPr lang="ru-RU"/>
        </a:p>
      </dgm:t>
    </dgm:pt>
  </dgm:ptLst>
  <dgm:cxnLst>
    <dgm:cxn modelId="{53FF6160-C02E-4319-83EB-E837D4F529C4}" srcId="{D0087CCE-A456-4D3A-BF01-50DEDF07CBE7}" destId="{C1FBF1E0-2032-40DA-816B-9FEA1DA93EC7}" srcOrd="1" destOrd="0" parTransId="{6792F8CB-33F6-42FF-8A74-C323B06C70DB}" sibTransId="{002C70FA-7541-47C3-96D7-57E86FE1C64A}"/>
    <dgm:cxn modelId="{BC70AC1F-B8A5-4E21-8ECC-F4D7A9BF6E79}" srcId="{D0087CCE-A456-4D3A-BF01-50DEDF07CBE7}" destId="{89544E33-0DEA-4B6C-B9A2-EAA1BEE8E551}" srcOrd="3" destOrd="0" parTransId="{AEA2FDB6-6D42-4511-99F4-3A01CB263D1B}" sibTransId="{0F3ACD20-66ED-4F8C-9900-B646327EC030}"/>
    <dgm:cxn modelId="{F86AE48C-80D4-4E92-AAFB-15BCC55FC0A3}" type="presOf" srcId="{5869E902-0560-409C-BA2E-5E439B78FEF5}" destId="{0C14EEE5-111D-4D1A-8B16-F715F77753B1}" srcOrd="0" destOrd="0" presId="urn:microsoft.com/office/officeart/2008/layout/VerticalCurvedList"/>
    <dgm:cxn modelId="{0E25CFB9-26D7-4D06-A5FA-9879EF2BFDBA}" type="presOf" srcId="{8ABE6216-85A5-4A39-8506-9AA9B1D4B756}" destId="{CFC1077C-B43C-4048-A434-73D860B62D3E}" srcOrd="0" destOrd="0" presId="urn:microsoft.com/office/officeart/2008/layout/VerticalCurvedList"/>
    <dgm:cxn modelId="{FBD52128-7DE9-4847-BE28-173925BB4820}" type="presOf" srcId="{D0087CCE-A456-4D3A-BF01-50DEDF07CBE7}" destId="{3A078FBC-3701-4C81-8C2F-5711B49D0386}" srcOrd="0" destOrd="0" presId="urn:microsoft.com/office/officeart/2008/layout/VerticalCurvedList"/>
    <dgm:cxn modelId="{4159298E-B1D4-4227-8222-11225CDA8BD2}" type="presOf" srcId="{88F57C16-3960-4B7B-B59D-04A59A5A6073}" destId="{0C6E1851-5092-4ABC-B364-41EA4EF70EB7}" srcOrd="0" destOrd="0" presId="urn:microsoft.com/office/officeart/2008/layout/VerticalCurvedList"/>
    <dgm:cxn modelId="{063EE23E-D25C-4638-95A6-9978580C255A}" type="presOf" srcId="{3667D943-D334-4D6C-B78E-2A54E59BB49A}" destId="{7055CE87-25FD-4E8A-A688-0E48FA3D4B9F}" srcOrd="0" destOrd="0" presId="urn:microsoft.com/office/officeart/2008/layout/VerticalCurvedList"/>
    <dgm:cxn modelId="{57B1B9D5-92CE-4031-8510-36E16E9DB9AD}" type="presOf" srcId="{C1FBF1E0-2032-40DA-816B-9FEA1DA93EC7}" destId="{2417AB64-BFD4-4200-B2CE-D5C7361E8826}" srcOrd="0" destOrd="0" presId="urn:microsoft.com/office/officeart/2008/layout/VerticalCurvedList"/>
    <dgm:cxn modelId="{E60C6384-B9DA-43C1-86A1-1B7235A2FBF4}" srcId="{D0087CCE-A456-4D3A-BF01-50DEDF07CBE7}" destId="{88F57C16-3960-4B7B-B59D-04A59A5A6073}" srcOrd="4" destOrd="0" parTransId="{4A37EFD1-2B00-44B2-9047-E6404FBB6B74}" sibTransId="{7BD7718E-89B9-4CC3-88A9-0946123857D0}"/>
    <dgm:cxn modelId="{D793EDB4-EB72-48EC-AF08-3CEAE7E5BE6F}" srcId="{D0087CCE-A456-4D3A-BF01-50DEDF07CBE7}" destId="{5869E902-0560-409C-BA2E-5E439B78FEF5}" srcOrd="2" destOrd="0" parTransId="{F0D92954-A815-4D9E-9864-D7795ED5FB77}" sibTransId="{A1245AEA-FE2E-474C-B904-939F089FBED0}"/>
    <dgm:cxn modelId="{538BC91E-4049-4DA9-B757-DA091C5E6EB1}" srcId="{D0087CCE-A456-4D3A-BF01-50DEDF07CBE7}" destId="{3667D943-D334-4D6C-B78E-2A54E59BB49A}" srcOrd="0" destOrd="0" parTransId="{BF5E7E2D-BF57-4956-82CF-20D99A1C3D73}" sibTransId="{8ABE6216-85A5-4A39-8506-9AA9B1D4B756}"/>
    <dgm:cxn modelId="{C7E77B07-3111-4C93-9B98-7CA186904BE7}" type="presOf" srcId="{89544E33-0DEA-4B6C-B9A2-EAA1BEE8E551}" destId="{87813D78-8D90-427A-BFF5-1F091EEF95C1}" srcOrd="0" destOrd="0" presId="urn:microsoft.com/office/officeart/2008/layout/VerticalCurvedList"/>
    <dgm:cxn modelId="{B524966D-F31A-424D-BD88-FAC56584AAB1}" type="presParOf" srcId="{3A078FBC-3701-4C81-8C2F-5711B49D0386}" destId="{2AA731B4-917B-401A-8F6E-DCD70CB7845B}" srcOrd="0" destOrd="0" presId="urn:microsoft.com/office/officeart/2008/layout/VerticalCurvedList"/>
    <dgm:cxn modelId="{D385053A-5A37-4B49-9C1B-31C8CE33C768}" type="presParOf" srcId="{2AA731B4-917B-401A-8F6E-DCD70CB7845B}" destId="{5FCC4562-84CA-4F58-8FFD-A4F824F6EAF6}" srcOrd="0" destOrd="0" presId="urn:microsoft.com/office/officeart/2008/layout/VerticalCurvedList"/>
    <dgm:cxn modelId="{791CB5D1-CAE7-49F1-AD26-1D621AB8822E}" type="presParOf" srcId="{5FCC4562-84CA-4F58-8FFD-A4F824F6EAF6}" destId="{9B80E50B-CD25-4FC6-8BEC-036795F1A941}" srcOrd="0" destOrd="0" presId="urn:microsoft.com/office/officeart/2008/layout/VerticalCurvedList"/>
    <dgm:cxn modelId="{0969B65B-FF29-4BC6-9F0F-A2248189D295}" type="presParOf" srcId="{5FCC4562-84CA-4F58-8FFD-A4F824F6EAF6}" destId="{CFC1077C-B43C-4048-A434-73D860B62D3E}" srcOrd="1" destOrd="0" presId="urn:microsoft.com/office/officeart/2008/layout/VerticalCurvedList"/>
    <dgm:cxn modelId="{E0913EDE-E5FE-4669-945C-3DDFAA6B6079}" type="presParOf" srcId="{5FCC4562-84CA-4F58-8FFD-A4F824F6EAF6}" destId="{48877ED0-9F86-43C3-AF22-37E690BB4B24}" srcOrd="2" destOrd="0" presId="urn:microsoft.com/office/officeart/2008/layout/VerticalCurvedList"/>
    <dgm:cxn modelId="{6366DB35-69A9-4044-9535-6E5454418AA9}" type="presParOf" srcId="{5FCC4562-84CA-4F58-8FFD-A4F824F6EAF6}" destId="{1A887419-F2F6-4E48-9BBA-3E60ABC65B0A}" srcOrd="3" destOrd="0" presId="urn:microsoft.com/office/officeart/2008/layout/VerticalCurvedList"/>
    <dgm:cxn modelId="{7C71A27D-4891-4080-974A-6BEC3E903520}" type="presParOf" srcId="{2AA731B4-917B-401A-8F6E-DCD70CB7845B}" destId="{7055CE87-25FD-4E8A-A688-0E48FA3D4B9F}" srcOrd="1" destOrd="0" presId="urn:microsoft.com/office/officeart/2008/layout/VerticalCurvedList"/>
    <dgm:cxn modelId="{292651CA-2372-4731-AD6A-C5F395035D88}" type="presParOf" srcId="{2AA731B4-917B-401A-8F6E-DCD70CB7845B}" destId="{730B81BC-648D-421D-B0BB-D782558788B1}" srcOrd="2" destOrd="0" presId="urn:microsoft.com/office/officeart/2008/layout/VerticalCurvedList"/>
    <dgm:cxn modelId="{9AA35413-AFF9-45A7-9123-CA6380C03248}" type="presParOf" srcId="{730B81BC-648D-421D-B0BB-D782558788B1}" destId="{0DBBB28F-736F-4BDB-BC16-491F28568107}" srcOrd="0" destOrd="0" presId="urn:microsoft.com/office/officeart/2008/layout/VerticalCurvedList"/>
    <dgm:cxn modelId="{9E846201-9AFB-408C-8126-3E63E1D2625F}" type="presParOf" srcId="{2AA731B4-917B-401A-8F6E-DCD70CB7845B}" destId="{2417AB64-BFD4-4200-B2CE-D5C7361E8826}" srcOrd="3" destOrd="0" presId="urn:microsoft.com/office/officeart/2008/layout/VerticalCurvedList"/>
    <dgm:cxn modelId="{3FA62CD1-BFA6-483B-8358-A171DBDA49F0}" type="presParOf" srcId="{2AA731B4-917B-401A-8F6E-DCD70CB7845B}" destId="{C526608E-DA0D-4D4F-A47D-DE81891A9143}" srcOrd="4" destOrd="0" presId="urn:microsoft.com/office/officeart/2008/layout/VerticalCurvedList"/>
    <dgm:cxn modelId="{A92AC6A8-655E-48DD-92D6-17067A866FBF}" type="presParOf" srcId="{C526608E-DA0D-4D4F-A47D-DE81891A9143}" destId="{123D0CE7-F049-40B9-9C75-C0916A70B4C7}" srcOrd="0" destOrd="0" presId="urn:microsoft.com/office/officeart/2008/layout/VerticalCurvedList"/>
    <dgm:cxn modelId="{E96747C7-3E75-4BEE-98ED-83E7499D5A9C}" type="presParOf" srcId="{2AA731B4-917B-401A-8F6E-DCD70CB7845B}" destId="{0C14EEE5-111D-4D1A-8B16-F715F77753B1}" srcOrd="5" destOrd="0" presId="urn:microsoft.com/office/officeart/2008/layout/VerticalCurvedList"/>
    <dgm:cxn modelId="{932990FA-F6A8-4045-8219-0588E5E26B5C}" type="presParOf" srcId="{2AA731B4-917B-401A-8F6E-DCD70CB7845B}" destId="{DFE7A56E-2755-4045-B123-68E705149589}" srcOrd="6" destOrd="0" presId="urn:microsoft.com/office/officeart/2008/layout/VerticalCurvedList"/>
    <dgm:cxn modelId="{EA5728B4-EC84-45BC-8CA3-E605B62086F2}" type="presParOf" srcId="{DFE7A56E-2755-4045-B123-68E705149589}" destId="{1F3D511C-A641-43D8-872C-76327381796E}" srcOrd="0" destOrd="0" presId="urn:microsoft.com/office/officeart/2008/layout/VerticalCurvedList"/>
    <dgm:cxn modelId="{49DA5CD5-0C0E-4F0F-96F7-1A9182CE0418}" type="presParOf" srcId="{2AA731B4-917B-401A-8F6E-DCD70CB7845B}" destId="{87813D78-8D90-427A-BFF5-1F091EEF95C1}" srcOrd="7" destOrd="0" presId="urn:microsoft.com/office/officeart/2008/layout/VerticalCurvedList"/>
    <dgm:cxn modelId="{E0849839-E7D5-49DC-8BF7-387708DC7660}" type="presParOf" srcId="{2AA731B4-917B-401A-8F6E-DCD70CB7845B}" destId="{6B34521B-9292-44B3-A49B-3F97762D1161}" srcOrd="8" destOrd="0" presId="urn:microsoft.com/office/officeart/2008/layout/VerticalCurvedList"/>
    <dgm:cxn modelId="{2B07CF48-7635-4078-A626-FDB044D64076}" type="presParOf" srcId="{6B34521B-9292-44B3-A49B-3F97762D1161}" destId="{42850600-0C48-4E68-A9EF-F69862972470}" srcOrd="0" destOrd="0" presId="urn:microsoft.com/office/officeart/2008/layout/VerticalCurvedList"/>
    <dgm:cxn modelId="{D6166004-1B62-4667-A6DB-442F12833A3C}" type="presParOf" srcId="{2AA731B4-917B-401A-8F6E-DCD70CB7845B}" destId="{0C6E1851-5092-4ABC-B364-41EA4EF70EB7}" srcOrd="9" destOrd="0" presId="urn:microsoft.com/office/officeart/2008/layout/VerticalCurvedList"/>
    <dgm:cxn modelId="{459A36A3-4CEA-433C-BB7C-2F1E2CA6EA28}" type="presParOf" srcId="{2AA731B4-917B-401A-8F6E-DCD70CB7845B}" destId="{33B25DA7-AF24-47EA-8861-C26A1B08A2AB}" srcOrd="10" destOrd="0" presId="urn:microsoft.com/office/officeart/2008/layout/VerticalCurvedList"/>
    <dgm:cxn modelId="{2D74FC6C-B3D2-4798-BD46-E38A0DE301A7}" type="presParOf" srcId="{33B25DA7-AF24-47EA-8861-C26A1B08A2AB}" destId="{EF059E34-3F19-472E-B4C0-1FE397A10BEB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B48AF65D-4C66-4BA8-9F48-56418DA8C564}" type="doc">
      <dgm:prSet loTypeId="urn:microsoft.com/office/officeart/2005/8/layout/list1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7108AF3B-0E4B-4B82-9740-8049B8F9E694}">
      <dgm:prSet custT="1"/>
      <dgm:spPr/>
      <dgm:t>
        <a:bodyPr/>
        <a:lstStyle/>
        <a:p>
          <a:pPr algn="ctr"/>
          <a:r>
            <a:rPr lang="ru-RU" sz="18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учить самостоятельно преобразовывать постройки в длину, ширину, высоту</a:t>
          </a:r>
          <a:endParaRPr lang="ru-RU" sz="1800" b="1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2E571AB-B7B5-46B9-AA78-364C388EB9AA}" type="parTrans" cxnId="{60D10538-8511-45EC-8C59-9D8A5B59FEBB}">
      <dgm:prSet/>
      <dgm:spPr/>
      <dgm:t>
        <a:bodyPr/>
        <a:lstStyle/>
        <a:p>
          <a:endParaRPr lang="ru-RU"/>
        </a:p>
      </dgm:t>
    </dgm:pt>
    <dgm:pt modelId="{7FE65436-C7C0-4BEA-998F-DB89E9A2663B}" type="sibTrans" cxnId="{60D10538-8511-45EC-8C59-9D8A5B59FEBB}">
      <dgm:prSet/>
      <dgm:spPr/>
      <dgm:t>
        <a:bodyPr/>
        <a:lstStyle/>
        <a:p>
          <a:endParaRPr lang="ru-RU"/>
        </a:p>
      </dgm:t>
    </dgm:pt>
    <dgm:pt modelId="{271612E3-4FC1-4E96-A185-3F1C1684BD08}">
      <dgm:prSet custT="1"/>
      <dgm:spPr/>
      <dgm:t>
        <a:bodyPr/>
        <a:lstStyle/>
        <a:p>
          <a:pPr algn="ctr"/>
          <a:r>
            <a:rPr lang="ru-RU" sz="16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учить выполнять постройку по названной теме, по условиям, по замыслу (планировать последовательность, подбор деталей по форме, размеру, устойчивости)</a:t>
          </a:r>
          <a:endParaRPr lang="ru-RU" sz="1600" b="1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98A71D98-A92C-4387-9947-5C61A3FEDFAD}" type="parTrans" cxnId="{FA44FD0D-357F-4CFC-8247-699E2CEA0405}">
      <dgm:prSet/>
      <dgm:spPr/>
      <dgm:t>
        <a:bodyPr/>
        <a:lstStyle/>
        <a:p>
          <a:endParaRPr lang="ru-RU"/>
        </a:p>
      </dgm:t>
    </dgm:pt>
    <dgm:pt modelId="{1FBFBB7F-0A8D-4427-993A-4015F45E0DAA}" type="sibTrans" cxnId="{FA44FD0D-357F-4CFC-8247-699E2CEA0405}">
      <dgm:prSet/>
      <dgm:spPr/>
      <dgm:t>
        <a:bodyPr/>
        <a:lstStyle/>
        <a:p>
          <a:endParaRPr lang="ru-RU"/>
        </a:p>
      </dgm:t>
    </dgm:pt>
    <dgm:pt modelId="{F209E515-7880-45DF-97F8-8CAF8D721CBD}">
      <dgm:prSet custT="1"/>
      <dgm:spPr/>
      <dgm:t>
        <a:bodyPr/>
        <a:lstStyle/>
        <a:p>
          <a:pPr algn="ctr"/>
          <a:r>
            <a:rPr lang="ru-RU" sz="18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закреплять технические навыки конструирования (умение ставить кирпичики на ребро, углами, замыкая пространство)</a:t>
          </a:r>
          <a:endParaRPr lang="ru-RU" sz="1800" b="1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E72714BF-C44C-4355-8BA7-979420FA4BAF}" type="parTrans" cxnId="{FC415E8E-FF0E-40A1-8BDC-17C53D88B354}">
      <dgm:prSet/>
      <dgm:spPr/>
      <dgm:t>
        <a:bodyPr/>
        <a:lstStyle/>
        <a:p>
          <a:endParaRPr lang="ru-RU"/>
        </a:p>
      </dgm:t>
    </dgm:pt>
    <dgm:pt modelId="{4E29FDB3-2A30-4A81-9056-EE46A99F3B58}" type="sibTrans" cxnId="{FC415E8E-FF0E-40A1-8BDC-17C53D88B354}">
      <dgm:prSet/>
      <dgm:spPr/>
      <dgm:t>
        <a:bodyPr/>
        <a:lstStyle/>
        <a:p>
          <a:endParaRPr lang="ru-RU"/>
        </a:p>
      </dgm:t>
    </dgm:pt>
    <dgm:pt modelId="{AEAF6D88-BB4A-4D5C-94D4-83E496EEEAEE}">
      <dgm:prSet custT="1"/>
      <dgm:spPr/>
      <dgm:t>
        <a:bodyPr/>
        <a:lstStyle/>
        <a:p>
          <a:pPr algn="ctr"/>
          <a:r>
            <a:rPr lang="ru-RU" sz="18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закреплять знакомые названия деталей (кубик, кирпичик, пластина, призма) + знакомить с новыми</a:t>
          </a:r>
          <a:endParaRPr lang="ru-RU" sz="1800" b="1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D7738FF6-4CC5-475D-84A6-8E5E0B78DE6D}" type="parTrans" cxnId="{B87544F8-B276-4AA3-844C-2E97AFA225D1}">
      <dgm:prSet/>
      <dgm:spPr/>
      <dgm:t>
        <a:bodyPr/>
        <a:lstStyle/>
        <a:p>
          <a:endParaRPr lang="ru-RU"/>
        </a:p>
      </dgm:t>
    </dgm:pt>
    <dgm:pt modelId="{ED3ECA78-C843-4E0A-912E-A8D3FA2DE1F3}" type="sibTrans" cxnId="{B87544F8-B276-4AA3-844C-2E97AFA225D1}">
      <dgm:prSet/>
      <dgm:spPr/>
      <dgm:t>
        <a:bodyPr/>
        <a:lstStyle/>
        <a:p>
          <a:endParaRPr lang="ru-RU"/>
        </a:p>
      </dgm:t>
    </dgm:pt>
    <dgm:pt modelId="{76098337-5188-46BF-AACD-47D93C94B06E}">
      <dgm:prSet custT="1"/>
      <dgm:spPr/>
      <dgm:t>
        <a:bodyPr/>
        <a:lstStyle/>
        <a:p>
          <a:pPr algn="ctr"/>
          <a:r>
            <a:rPr lang="ru-RU" sz="18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учить использовать их с учетом основных конструктивных свойств (размер, устойчивость, форма)</a:t>
          </a:r>
          <a:endParaRPr lang="ru-RU" sz="1800" b="1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27F5FB6D-74E6-43B4-9DAF-1FD7A0B04A83}" type="parTrans" cxnId="{9D272E06-DD23-4C8F-A9E7-6C2D8E3EC947}">
      <dgm:prSet/>
      <dgm:spPr/>
      <dgm:t>
        <a:bodyPr/>
        <a:lstStyle/>
        <a:p>
          <a:endParaRPr lang="ru-RU"/>
        </a:p>
      </dgm:t>
    </dgm:pt>
    <dgm:pt modelId="{80E93B26-77F7-432E-BF19-D7110E10B5F5}" type="sibTrans" cxnId="{9D272E06-DD23-4C8F-A9E7-6C2D8E3EC947}">
      <dgm:prSet/>
      <dgm:spPr/>
      <dgm:t>
        <a:bodyPr/>
        <a:lstStyle/>
        <a:p>
          <a:endParaRPr lang="ru-RU"/>
        </a:p>
      </dgm:t>
    </dgm:pt>
    <dgm:pt modelId="{0B9E3023-5774-4F5D-BD03-DD8A75BF76AA}" type="pres">
      <dgm:prSet presAssocID="{B48AF65D-4C66-4BA8-9F48-56418DA8C564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65D6C05-5A55-4F00-9D70-E02C8BB51EBF}" type="pres">
      <dgm:prSet presAssocID="{271612E3-4FC1-4E96-A185-3F1C1684BD08}" presName="parentLin" presStyleCnt="0"/>
      <dgm:spPr/>
    </dgm:pt>
    <dgm:pt modelId="{45C31BD7-12B4-457E-BBA4-30EAE187CB05}" type="pres">
      <dgm:prSet presAssocID="{271612E3-4FC1-4E96-A185-3F1C1684BD08}" presName="parentLeftMargin" presStyleLbl="node1" presStyleIdx="0" presStyleCnt="5"/>
      <dgm:spPr/>
      <dgm:t>
        <a:bodyPr/>
        <a:lstStyle/>
        <a:p>
          <a:endParaRPr lang="ru-RU"/>
        </a:p>
      </dgm:t>
    </dgm:pt>
    <dgm:pt modelId="{F1533038-7E56-416C-BD41-CB4337CBF687}" type="pres">
      <dgm:prSet presAssocID="{271612E3-4FC1-4E96-A185-3F1C1684BD08}" presName="parentText" presStyleLbl="node1" presStyleIdx="0" presStyleCnt="5" custScaleY="329792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101A659-AA0E-4F61-8ADC-45FC64B556E2}" type="pres">
      <dgm:prSet presAssocID="{271612E3-4FC1-4E96-A185-3F1C1684BD08}" presName="negativeSpace" presStyleCnt="0"/>
      <dgm:spPr/>
    </dgm:pt>
    <dgm:pt modelId="{4A08DAE4-ED43-43DD-887D-DA33F9CD3657}" type="pres">
      <dgm:prSet presAssocID="{271612E3-4FC1-4E96-A185-3F1C1684BD08}" presName="childText" presStyleLbl="conFgAcc1" presStyleIdx="0" presStyleCnt="5">
        <dgm:presLayoutVars>
          <dgm:bulletEnabled val="1"/>
        </dgm:presLayoutVars>
      </dgm:prSet>
      <dgm:spPr/>
    </dgm:pt>
    <dgm:pt modelId="{671335B7-DAAE-4E00-AD34-C510932727FD}" type="pres">
      <dgm:prSet presAssocID="{1FBFBB7F-0A8D-4427-993A-4015F45E0DAA}" presName="spaceBetweenRectangles" presStyleCnt="0"/>
      <dgm:spPr/>
    </dgm:pt>
    <dgm:pt modelId="{48FE1DED-ED48-4421-BD63-394328FBB296}" type="pres">
      <dgm:prSet presAssocID="{7108AF3B-0E4B-4B82-9740-8049B8F9E694}" presName="parentLin" presStyleCnt="0"/>
      <dgm:spPr/>
    </dgm:pt>
    <dgm:pt modelId="{01DF8F88-2034-452D-A71E-5501EB485F5C}" type="pres">
      <dgm:prSet presAssocID="{7108AF3B-0E4B-4B82-9740-8049B8F9E694}" presName="parentLeftMargin" presStyleLbl="node1" presStyleIdx="0" presStyleCnt="5"/>
      <dgm:spPr/>
      <dgm:t>
        <a:bodyPr/>
        <a:lstStyle/>
        <a:p>
          <a:endParaRPr lang="ru-RU"/>
        </a:p>
      </dgm:t>
    </dgm:pt>
    <dgm:pt modelId="{7167741B-9158-457C-9819-075261FBA811}" type="pres">
      <dgm:prSet presAssocID="{7108AF3B-0E4B-4B82-9740-8049B8F9E694}" presName="parentText" presStyleLbl="node1" presStyleIdx="1" presStyleCnt="5" custScaleY="23439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AF39AC5-CA05-47CD-81C4-C5F9FD961E57}" type="pres">
      <dgm:prSet presAssocID="{7108AF3B-0E4B-4B82-9740-8049B8F9E694}" presName="negativeSpace" presStyleCnt="0"/>
      <dgm:spPr/>
    </dgm:pt>
    <dgm:pt modelId="{156F977F-3ECB-492E-B30E-5D8992416C7B}" type="pres">
      <dgm:prSet presAssocID="{7108AF3B-0E4B-4B82-9740-8049B8F9E694}" presName="childText" presStyleLbl="conFgAcc1" presStyleIdx="1" presStyleCnt="5">
        <dgm:presLayoutVars>
          <dgm:bulletEnabled val="1"/>
        </dgm:presLayoutVars>
      </dgm:prSet>
      <dgm:spPr/>
    </dgm:pt>
    <dgm:pt modelId="{948192D0-A459-457B-BD90-9D7716236D2B}" type="pres">
      <dgm:prSet presAssocID="{7FE65436-C7C0-4BEA-998F-DB89E9A2663B}" presName="spaceBetweenRectangles" presStyleCnt="0"/>
      <dgm:spPr/>
    </dgm:pt>
    <dgm:pt modelId="{FD63C5AC-7323-4156-B977-86204C437C36}" type="pres">
      <dgm:prSet presAssocID="{76098337-5188-46BF-AACD-47D93C94B06E}" presName="parentLin" presStyleCnt="0"/>
      <dgm:spPr/>
    </dgm:pt>
    <dgm:pt modelId="{D0AA9775-F35B-4433-8CD1-8EB09207B809}" type="pres">
      <dgm:prSet presAssocID="{76098337-5188-46BF-AACD-47D93C94B06E}" presName="parentLeftMargin" presStyleLbl="node1" presStyleIdx="1" presStyleCnt="5"/>
      <dgm:spPr/>
      <dgm:t>
        <a:bodyPr/>
        <a:lstStyle/>
        <a:p>
          <a:endParaRPr lang="ru-RU"/>
        </a:p>
      </dgm:t>
    </dgm:pt>
    <dgm:pt modelId="{18F6DB07-79A1-4499-B920-C3A07666A895}" type="pres">
      <dgm:prSet presAssocID="{76098337-5188-46BF-AACD-47D93C94B06E}" presName="parentText" presStyleLbl="node1" presStyleIdx="2" presStyleCnt="5" custScaleY="26987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075C346-0E5D-4CA9-BFAF-7BF9BF22AF76}" type="pres">
      <dgm:prSet presAssocID="{76098337-5188-46BF-AACD-47D93C94B06E}" presName="negativeSpace" presStyleCnt="0"/>
      <dgm:spPr/>
    </dgm:pt>
    <dgm:pt modelId="{9B5912B0-CB73-44EF-97BA-0AFAC5E4F178}" type="pres">
      <dgm:prSet presAssocID="{76098337-5188-46BF-AACD-47D93C94B06E}" presName="childText" presStyleLbl="conFgAcc1" presStyleIdx="2" presStyleCnt="5">
        <dgm:presLayoutVars>
          <dgm:bulletEnabled val="1"/>
        </dgm:presLayoutVars>
      </dgm:prSet>
      <dgm:spPr/>
    </dgm:pt>
    <dgm:pt modelId="{870362B4-B554-444B-869A-18B18865EBD3}" type="pres">
      <dgm:prSet presAssocID="{80E93B26-77F7-432E-BF19-D7110E10B5F5}" presName="spaceBetweenRectangles" presStyleCnt="0"/>
      <dgm:spPr/>
    </dgm:pt>
    <dgm:pt modelId="{567CDB3C-B0C6-4862-B1A5-AF0D54461C11}" type="pres">
      <dgm:prSet presAssocID="{AEAF6D88-BB4A-4D5C-94D4-83E496EEEAEE}" presName="parentLin" presStyleCnt="0"/>
      <dgm:spPr/>
    </dgm:pt>
    <dgm:pt modelId="{70ED02E8-AF36-48F5-A671-1578FA034DB8}" type="pres">
      <dgm:prSet presAssocID="{AEAF6D88-BB4A-4D5C-94D4-83E496EEEAEE}" presName="parentLeftMargin" presStyleLbl="node1" presStyleIdx="2" presStyleCnt="5"/>
      <dgm:spPr/>
      <dgm:t>
        <a:bodyPr/>
        <a:lstStyle/>
        <a:p>
          <a:endParaRPr lang="ru-RU"/>
        </a:p>
      </dgm:t>
    </dgm:pt>
    <dgm:pt modelId="{4421B333-4994-499E-8449-F2F78EEE8219}" type="pres">
      <dgm:prSet presAssocID="{AEAF6D88-BB4A-4D5C-94D4-83E496EEEAEE}" presName="parentText" presStyleLbl="node1" presStyleIdx="3" presStyleCnt="5" custScaleY="265252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56A72B8-269B-48B3-9FA2-F77507BAE502}" type="pres">
      <dgm:prSet presAssocID="{AEAF6D88-BB4A-4D5C-94D4-83E496EEEAEE}" presName="negativeSpace" presStyleCnt="0"/>
      <dgm:spPr/>
    </dgm:pt>
    <dgm:pt modelId="{6306E40F-8C8A-4330-856D-CCF1AAED1580}" type="pres">
      <dgm:prSet presAssocID="{AEAF6D88-BB4A-4D5C-94D4-83E496EEEAEE}" presName="childText" presStyleLbl="conFgAcc1" presStyleIdx="3" presStyleCnt="5">
        <dgm:presLayoutVars>
          <dgm:bulletEnabled val="1"/>
        </dgm:presLayoutVars>
      </dgm:prSet>
      <dgm:spPr/>
    </dgm:pt>
    <dgm:pt modelId="{7A9A3830-6EA2-4F63-A2CB-385282A12CBF}" type="pres">
      <dgm:prSet presAssocID="{ED3ECA78-C843-4E0A-912E-A8D3FA2DE1F3}" presName="spaceBetweenRectangles" presStyleCnt="0"/>
      <dgm:spPr/>
    </dgm:pt>
    <dgm:pt modelId="{BD0AA8F6-8AE9-4A1F-903B-728B90652B87}" type="pres">
      <dgm:prSet presAssocID="{F209E515-7880-45DF-97F8-8CAF8D721CBD}" presName="parentLin" presStyleCnt="0"/>
      <dgm:spPr/>
    </dgm:pt>
    <dgm:pt modelId="{A0379AB9-8CF7-4784-A0BD-9E093B260567}" type="pres">
      <dgm:prSet presAssocID="{F209E515-7880-45DF-97F8-8CAF8D721CBD}" presName="parentLeftMargin" presStyleLbl="node1" presStyleIdx="3" presStyleCnt="5"/>
      <dgm:spPr/>
      <dgm:t>
        <a:bodyPr/>
        <a:lstStyle/>
        <a:p>
          <a:endParaRPr lang="ru-RU"/>
        </a:p>
      </dgm:t>
    </dgm:pt>
    <dgm:pt modelId="{64F31E47-C153-45D5-A63D-B6A875D83725}" type="pres">
      <dgm:prSet presAssocID="{F209E515-7880-45DF-97F8-8CAF8D721CBD}" presName="parentText" presStyleLbl="node1" presStyleIdx="4" presStyleCnt="5" custScaleY="27750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3A73136-D696-4220-9E94-18971012642D}" type="pres">
      <dgm:prSet presAssocID="{F209E515-7880-45DF-97F8-8CAF8D721CBD}" presName="negativeSpace" presStyleCnt="0"/>
      <dgm:spPr/>
    </dgm:pt>
    <dgm:pt modelId="{B065D41B-189C-4F48-B26A-519BAFB70424}" type="pres">
      <dgm:prSet presAssocID="{F209E515-7880-45DF-97F8-8CAF8D721CBD}" presName="childText" presStyleLbl="conFgAcc1" presStyleIdx="4" presStyleCnt="5">
        <dgm:presLayoutVars>
          <dgm:bulletEnabled val="1"/>
        </dgm:presLayoutVars>
      </dgm:prSet>
      <dgm:spPr/>
    </dgm:pt>
  </dgm:ptLst>
  <dgm:cxnLst>
    <dgm:cxn modelId="{83D1207E-CAD0-40DB-A1E2-48E72FB9EDD1}" type="presOf" srcId="{AEAF6D88-BB4A-4D5C-94D4-83E496EEEAEE}" destId="{4421B333-4994-499E-8449-F2F78EEE8219}" srcOrd="1" destOrd="0" presId="urn:microsoft.com/office/officeart/2005/8/layout/list1"/>
    <dgm:cxn modelId="{393229F8-771F-4154-9BA7-317B511F3AF9}" type="presOf" srcId="{271612E3-4FC1-4E96-A185-3F1C1684BD08}" destId="{F1533038-7E56-416C-BD41-CB4337CBF687}" srcOrd="1" destOrd="0" presId="urn:microsoft.com/office/officeart/2005/8/layout/list1"/>
    <dgm:cxn modelId="{60D10538-8511-45EC-8C59-9D8A5B59FEBB}" srcId="{B48AF65D-4C66-4BA8-9F48-56418DA8C564}" destId="{7108AF3B-0E4B-4B82-9740-8049B8F9E694}" srcOrd="1" destOrd="0" parTransId="{42E571AB-B7B5-46B9-AA78-364C388EB9AA}" sibTransId="{7FE65436-C7C0-4BEA-998F-DB89E9A2663B}"/>
    <dgm:cxn modelId="{80DC819D-0A28-458F-B84C-166191D8A617}" type="presOf" srcId="{76098337-5188-46BF-AACD-47D93C94B06E}" destId="{D0AA9775-F35B-4433-8CD1-8EB09207B809}" srcOrd="0" destOrd="0" presId="urn:microsoft.com/office/officeart/2005/8/layout/list1"/>
    <dgm:cxn modelId="{F344FD80-7458-4E13-AE69-CC6AB4A5BA1E}" type="presOf" srcId="{F209E515-7880-45DF-97F8-8CAF8D721CBD}" destId="{A0379AB9-8CF7-4784-A0BD-9E093B260567}" srcOrd="0" destOrd="0" presId="urn:microsoft.com/office/officeart/2005/8/layout/list1"/>
    <dgm:cxn modelId="{FA44FD0D-357F-4CFC-8247-699E2CEA0405}" srcId="{B48AF65D-4C66-4BA8-9F48-56418DA8C564}" destId="{271612E3-4FC1-4E96-A185-3F1C1684BD08}" srcOrd="0" destOrd="0" parTransId="{98A71D98-A92C-4387-9947-5C61A3FEDFAD}" sibTransId="{1FBFBB7F-0A8D-4427-993A-4015F45E0DAA}"/>
    <dgm:cxn modelId="{601E9AB5-1368-4BC6-94BA-032E7CA264D8}" type="presOf" srcId="{7108AF3B-0E4B-4B82-9740-8049B8F9E694}" destId="{01DF8F88-2034-452D-A71E-5501EB485F5C}" srcOrd="0" destOrd="0" presId="urn:microsoft.com/office/officeart/2005/8/layout/list1"/>
    <dgm:cxn modelId="{FC415E8E-FF0E-40A1-8BDC-17C53D88B354}" srcId="{B48AF65D-4C66-4BA8-9F48-56418DA8C564}" destId="{F209E515-7880-45DF-97F8-8CAF8D721CBD}" srcOrd="4" destOrd="0" parTransId="{E72714BF-C44C-4355-8BA7-979420FA4BAF}" sibTransId="{4E29FDB3-2A30-4A81-9056-EE46A99F3B58}"/>
    <dgm:cxn modelId="{9D272E06-DD23-4C8F-A9E7-6C2D8E3EC947}" srcId="{B48AF65D-4C66-4BA8-9F48-56418DA8C564}" destId="{76098337-5188-46BF-AACD-47D93C94B06E}" srcOrd="2" destOrd="0" parTransId="{27F5FB6D-74E6-43B4-9DAF-1FD7A0B04A83}" sibTransId="{80E93B26-77F7-432E-BF19-D7110E10B5F5}"/>
    <dgm:cxn modelId="{2D6DDC5D-C4AD-4F71-8B07-7559C92BF65E}" type="presOf" srcId="{F209E515-7880-45DF-97F8-8CAF8D721CBD}" destId="{64F31E47-C153-45D5-A63D-B6A875D83725}" srcOrd="1" destOrd="0" presId="urn:microsoft.com/office/officeart/2005/8/layout/list1"/>
    <dgm:cxn modelId="{B87544F8-B276-4AA3-844C-2E97AFA225D1}" srcId="{B48AF65D-4C66-4BA8-9F48-56418DA8C564}" destId="{AEAF6D88-BB4A-4D5C-94D4-83E496EEEAEE}" srcOrd="3" destOrd="0" parTransId="{D7738FF6-4CC5-475D-84A6-8E5E0B78DE6D}" sibTransId="{ED3ECA78-C843-4E0A-912E-A8D3FA2DE1F3}"/>
    <dgm:cxn modelId="{C664391F-B501-408E-AF49-8B6FE0CF55FC}" type="presOf" srcId="{AEAF6D88-BB4A-4D5C-94D4-83E496EEEAEE}" destId="{70ED02E8-AF36-48F5-A671-1578FA034DB8}" srcOrd="0" destOrd="0" presId="urn:microsoft.com/office/officeart/2005/8/layout/list1"/>
    <dgm:cxn modelId="{C37793B8-7FE5-4487-B147-29B429A5B872}" type="presOf" srcId="{B48AF65D-4C66-4BA8-9F48-56418DA8C564}" destId="{0B9E3023-5774-4F5D-BD03-DD8A75BF76AA}" srcOrd="0" destOrd="0" presId="urn:microsoft.com/office/officeart/2005/8/layout/list1"/>
    <dgm:cxn modelId="{BD3F2ED7-FBAF-4065-96FE-1EA2F5DE07EB}" type="presOf" srcId="{7108AF3B-0E4B-4B82-9740-8049B8F9E694}" destId="{7167741B-9158-457C-9819-075261FBA811}" srcOrd="1" destOrd="0" presId="urn:microsoft.com/office/officeart/2005/8/layout/list1"/>
    <dgm:cxn modelId="{AD3D4A58-023F-4507-8CCD-3D5854B9E1C5}" type="presOf" srcId="{271612E3-4FC1-4E96-A185-3F1C1684BD08}" destId="{45C31BD7-12B4-457E-BBA4-30EAE187CB05}" srcOrd="0" destOrd="0" presId="urn:microsoft.com/office/officeart/2005/8/layout/list1"/>
    <dgm:cxn modelId="{50BA640F-8CB8-437F-8EB4-0F32C07B297A}" type="presOf" srcId="{76098337-5188-46BF-AACD-47D93C94B06E}" destId="{18F6DB07-79A1-4499-B920-C3A07666A895}" srcOrd="1" destOrd="0" presId="urn:microsoft.com/office/officeart/2005/8/layout/list1"/>
    <dgm:cxn modelId="{43F7E2CC-B39C-47F6-94AF-73AE9E83150C}" type="presParOf" srcId="{0B9E3023-5774-4F5D-BD03-DD8A75BF76AA}" destId="{A65D6C05-5A55-4F00-9D70-E02C8BB51EBF}" srcOrd="0" destOrd="0" presId="urn:microsoft.com/office/officeart/2005/8/layout/list1"/>
    <dgm:cxn modelId="{AFFDF1C5-4729-483A-B005-8061C71F320E}" type="presParOf" srcId="{A65D6C05-5A55-4F00-9D70-E02C8BB51EBF}" destId="{45C31BD7-12B4-457E-BBA4-30EAE187CB05}" srcOrd="0" destOrd="0" presId="urn:microsoft.com/office/officeart/2005/8/layout/list1"/>
    <dgm:cxn modelId="{E2235E6D-1A97-4A10-8FA1-B5C0D4EC5489}" type="presParOf" srcId="{A65D6C05-5A55-4F00-9D70-E02C8BB51EBF}" destId="{F1533038-7E56-416C-BD41-CB4337CBF687}" srcOrd="1" destOrd="0" presId="urn:microsoft.com/office/officeart/2005/8/layout/list1"/>
    <dgm:cxn modelId="{11F9BBBA-FEDC-4E8B-9287-C158AB82362C}" type="presParOf" srcId="{0B9E3023-5774-4F5D-BD03-DD8A75BF76AA}" destId="{9101A659-AA0E-4F61-8ADC-45FC64B556E2}" srcOrd="1" destOrd="0" presId="urn:microsoft.com/office/officeart/2005/8/layout/list1"/>
    <dgm:cxn modelId="{42022BFD-BFFD-491D-8019-42723457C743}" type="presParOf" srcId="{0B9E3023-5774-4F5D-BD03-DD8A75BF76AA}" destId="{4A08DAE4-ED43-43DD-887D-DA33F9CD3657}" srcOrd="2" destOrd="0" presId="urn:microsoft.com/office/officeart/2005/8/layout/list1"/>
    <dgm:cxn modelId="{EFE80106-1977-426D-AA7F-B2B55AC5F777}" type="presParOf" srcId="{0B9E3023-5774-4F5D-BD03-DD8A75BF76AA}" destId="{671335B7-DAAE-4E00-AD34-C510932727FD}" srcOrd="3" destOrd="0" presId="urn:microsoft.com/office/officeart/2005/8/layout/list1"/>
    <dgm:cxn modelId="{F73632EA-FF25-433E-8410-E5C742123DD3}" type="presParOf" srcId="{0B9E3023-5774-4F5D-BD03-DD8A75BF76AA}" destId="{48FE1DED-ED48-4421-BD63-394328FBB296}" srcOrd="4" destOrd="0" presId="urn:microsoft.com/office/officeart/2005/8/layout/list1"/>
    <dgm:cxn modelId="{4929C75F-BE77-4EE5-8974-4CA9C804F2C2}" type="presParOf" srcId="{48FE1DED-ED48-4421-BD63-394328FBB296}" destId="{01DF8F88-2034-452D-A71E-5501EB485F5C}" srcOrd="0" destOrd="0" presId="urn:microsoft.com/office/officeart/2005/8/layout/list1"/>
    <dgm:cxn modelId="{9C22FE12-253A-4319-ADBF-E1D60ED860EB}" type="presParOf" srcId="{48FE1DED-ED48-4421-BD63-394328FBB296}" destId="{7167741B-9158-457C-9819-075261FBA811}" srcOrd="1" destOrd="0" presId="urn:microsoft.com/office/officeart/2005/8/layout/list1"/>
    <dgm:cxn modelId="{BF07B1C6-F720-4B96-AC8B-6809913E690D}" type="presParOf" srcId="{0B9E3023-5774-4F5D-BD03-DD8A75BF76AA}" destId="{BAF39AC5-CA05-47CD-81C4-C5F9FD961E57}" srcOrd="5" destOrd="0" presId="urn:microsoft.com/office/officeart/2005/8/layout/list1"/>
    <dgm:cxn modelId="{F0193219-21E3-4E1C-98D9-B0B3E9089F88}" type="presParOf" srcId="{0B9E3023-5774-4F5D-BD03-DD8A75BF76AA}" destId="{156F977F-3ECB-492E-B30E-5D8992416C7B}" srcOrd="6" destOrd="0" presId="urn:microsoft.com/office/officeart/2005/8/layout/list1"/>
    <dgm:cxn modelId="{541116F9-B9E8-4468-9062-A651CEA9FDED}" type="presParOf" srcId="{0B9E3023-5774-4F5D-BD03-DD8A75BF76AA}" destId="{948192D0-A459-457B-BD90-9D7716236D2B}" srcOrd="7" destOrd="0" presId="urn:microsoft.com/office/officeart/2005/8/layout/list1"/>
    <dgm:cxn modelId="{9B2B407E-DA69-4A8D-8CF0-A0BFEC756756}" type="presParOf" srcId="{0B9E3023-5774-4F5D-BD03-DD8A75BF76AA}" destId="{FD63C5AC-7323-4156-B977-86204C437C36}" srcOrd="8" destOrd="0" presId="urn:microsoft.com/office/officeart/2005/8/layout/list1"/>
    <dgm:cxn modelId="{876DFF90-97A7-4125-A1F4-A923E317D38C}" type="presParOf" srcId="{FD63C5AC-7323-4156-B977-86204C437C36}" destId="{D0AA9775-F35B-4433-8CD1-8EB09207B809}" srcOrd="0" destOrd="0" presId="urn:microsoft.com/office/officeart/2005/8/layout/list1"/>
    <dgm:cxn modelId="{B06E2DFF-86DB-4766-A83C-602DD1216594}" type="presParOf" srcId="{FD63C5AC-7323-4156-B977-86204C437C36}" destId="{18F6DB07-79A1-4499-B920-C3A07666A895}" srcOrd="1" destOrd="0" presId="urn:microsoft.com/office/officeart/2005/8/layout/list1"/>
    <dgm:cxn modelId="{C8F1C00F-4C61-4FA2-A637-6A69D2590D18}" type="presParOf" srcId="{0B9E3023-5774-4F5D-BD03-DD8A75BF76AA}" destId="{4075C346-0E5D-4CA9-BFAF-7BF9BF22AF76}" srcOrd="9" destOrd="0" presId="urn:microsoft.com/office/officeart/2005/8/layout/list1"/>
    <dgm:cxn modelId="{69B1248F-7BC8-494E-BEA4-11AB5BA6AA8F}" type="presParOf" srcId="{0B9E3023-5774-4F5D-BD03-DD8A75BF76AA}" destId="{9B5912B0-CB73-44EF-97BA-0AFAC5E4F178}" srcOrd="10" destOrd="0" presId="urn:microsoft.com/office/officeart/2005/8/layout/list1"/>
    <dgm:cxn modelId="{04CBFB6B-24EF-4071-89E9-CC0448FAE6C3}" type="presParOf" srcId="{0B9E3023-5774-4F5D-BD03-DD8A75BF76AA}" destId="{870362B4-B554-444B-869A-18B18865EBD3}" srcOrd="11" destOrd="0" presId="urn:microsoft.com/office/officeart/2005/8/layout/list1"/>
    <dgm:cxn modelId="{F276E5E3-BD31-45A9-A30D-731AE612AA80}" type="presParOf" srcId="{0B9E3023-5774-4F5D-BD03-DD8A75BF76AA}" destId="{567CDB3C-B0C6-4862-B1A5-AF0D54461C11}" srcOrd="12" destOrd="0" presId="urn:microsoft.com/office/officeart/2005/8/layout/list1"/>
    <dgm:cxn modelId="{3970A3DC-A0F2-4681-87A3-83E84AB9D1B2}" type="presParOf" srcId="{567CDB3C-B0C6-4862-B1A5-AF0D54461C11}" destId="{70ED02E8-AF36-48F5-A671-1578FA034DB8}" srcOrd="0" destOrd="0" presId="urn:microsoft.com/office/officeart/2005/8/layout/list1"/>
    <dgm:cxn modelId="{E5EC4F41-68C0-4349-9D7D-A65367F3B074}" type="presParOf" srcId="{567CDB3C-B0C6-4862-B1A5-AF0D54461C11}" destId="{4421B333-4994-499E-8449-F2F78EEE8219}" srcOrd="1" destOrd="0" presId="urn:microsoft.com/office/officeart/2005/8/layout/list1"/>
    <dgm:cxn modelId="{1B22B21A-EA7F-4230-B9A4-D6C331E3B8DF}" type="presParOf" srcId="{0B9E3023-5774-4F5D-BD03-DD8A75BF76AA}" destId="{C56A72B8-269B-48B3-9FA2-F77507BAE502}" srcOrd="13" destOrd="0" presId="urn:microsoft.com/office/officeart/2005/8/layout/list1"/>
    <dgm:cxn modelId="{5E92B13E-AF80-4C38-860D-BF387EB618BA}" type="presParOf" srcId="{0B9E3023-5774-4F5D-BD03-DD8A75BF76AA}" destId="{6306E40F-8C8A-4330-856D-CCF1AAED1580}" srcOrd="14" destOrd="0" presId="urn:microsoft.com/office/officeart/2005/8/layout/list1"/>
    <dgm:cxn modelId="{96EC86E1-07B6-46D5-B41E-D95F7345ACD7}" type="presParOf" srcId="{0B9E3023-5774-4F5D-BD03-DD8A75BF76AA}" destId="{7A9A3830-6EA2-4F63-A2CB-385282A12CBF}" srcOrd="15" destOrd="0" presId="urn:microsoft.com/office/officeart/2005/8/layout/list1"/>
    <dgm:cxn modelId="{42F558C9-5CF8-4FD1-ABB2-D2087DA24461}" type="presParOf" srcId="{0B9E3023-5774-4F5D-BD03-DD8A75BF76AA}" destId="{BD0AA8F6-8AE9-4A1F-903B-728B90652B87}" srcOrd="16" destOrd="0" presId="urn:microsoft.com/office/officeart/2005/8/layout/list1"/>
    <dgm:cxn modelId="{884C2031-65DF-4BF1-9F54-A31C50627B6B}" type="presParOf" srcId="{BD0AA8F6-8AE9-4A1F-903B-728B90652B87}" destId="{A0379AB9-8CF7-4784-A0BD-9E093B260567}" srcOrd="0" destOrd="0" presId="urn:microsoft.com/office/officeart/2005/8/layout/list1"/>
    <dgm:cxn modelId="{67609F78-67FC-46D0-A0B9-88B78EF5BE42}" type="presParOf" srcId="{BD0AA8F6-8AE9-4A1F-903B-728B90652B87}" destId="{64F31E47-C153-45D5-A63D-B6A875D83725}" srcOrd="1" destOrd="0" presId="urn:microsoft.com/office/officeart/2005/8/layout/list1"/>
    <dgm:cxn modelId="{A43B731A-DCD6-4D8C-B716-258C1DF184E5}" type="presParOf" srcId="{0B9E3023-5774-4F5D-BD03-DD8A75BF76AA}" destId="{63A73136-D696-4220-9E94-18971012642D}" srcOrd="17" destOrd="0" presId="urn:microsoft.com/office/officeart/2005/8/layout/list1"/>
    <dgm:cxn modelId="{172FD38B-3D0A-4450-8714-866366DA9FD0}" type="presParOf" srcId="{0B9E3023-5774-4F5D-BD03-DD8A75BF76AA}" destId="{B065D41B-189C-4F48-B26A-519BAFB70424}" srcOrd="18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F89F546-D073-4D4B-B5FD-51731F88DECE}">
      <dsp:nvSpPr>
        <dsp:cNvPr id="0" name=""/>
        <dsp:cNvSpPr/>
      </dsp:nvSpPr>
      <dsp:spPr>
        <a:xfrm>
          <a:off x="1640558" y="177768"/>
          <a:ext cx="3709522" cy="3241846"/>
        </a:xfrm>
        <a:prstGeom prst="rect">
          <a:avLst/>
        </a:prstGeom>
        <a:blipFill rotWithShape="1">
          <a:blip xmlns:r="http://schemas.openxmlformats.org/officeDocument/2006/relationships" r:embed="rId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ln>
          <a:solidFill>
            <a:srgbClr val="ED1813"/>
          </a:solidFill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74465EE3-3222-4970-80E8-8A38DED06505}">
      <dsp:nvSpPr>
        <dsp:cNvPr id="0" name=""/>
        <dsp:cNvSpPr/>
      </dsp:nvSpPr>
      <dsp:spPr>
        <a:xfrm>
          <a:off x="1243679" y="3406220"/>
          <a:ext cx="4776741" cy="3131699"/>
        </a:xfrm>
        <a:prstGeom prst="rect">
          <a:avLst/>
        </a:prstGeom>
        <a:noFill/>
        <a:ln w="9525" cap="flat" cmpd="sng" algn="ctr">
          <a:solidFill>
            <a:schemeClr val="dk1">
              <a:alpha val="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7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ЦЕЛЬ    КОНСТРУКТОРА:</a:t>
          </a:r>
        </a:p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7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1. Развитие творческих способностей.</a:t>
          </a:r>
        </a:p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7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2. Развитие конструктивных умений.</a:t>
          </a:r>
        </a:p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7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3. Развитие всех сторон речи.</a:t>
          </a:r>
          <a:endParaRPr lang="ru-RU" sz="2700" b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243679" y="3406220"/>
        <a:ext cx="4776741" cy="3131699"/>
      </dsp:txXfrm>
    </dsp:sp>
    <dsp:sp modelId="{18211CC6-4E9F-418E-88BA-C01F0595AE42}">
      <dsp:nvSpPr>
        <dsp:cNvPr id="0" name=""/>
        <dsp:cNvSpPr/>
      </dsp:nvSpPr>
      <dsp:spPr>
        <a:xfrm>
          <a:off x="720080" y="3400403"/>
          <a:ext cx="627997" cy="628159"/>
        </a:xfrm>
        <a:prstGeom prst="halfFrame">
          <a:avLst>
            <a:gd name="adj1" fmla="val 25770"/>
            <a:gd name="adj2" fmla="val 257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41ADEBCD-9A38-4733-BCB2-FF468846E6CF}">
      <dsp:nvSpPr>
        <dsp:cNvPr id="0" name=""/>
        <dsp:cNvSpPr/>
      </dsp:nvSpPr>
      <dsp:spPr>
        <a:xfrm rot="5400000">
          <a:off x="5710856" y="3400478"/>
          <a:ext cx="628159" cy="627997"/>
        </a:xfrm>
        <a:prstGeom prst="halfFrame">
          <a:avLst>
            <a:gd name="adj1" fmla="val 25770"/>
            <a:gd name="adj2" fmla="val 257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BFDEFF44-2D75-4075-853B-CC78923279DE}">
      <dsp:nvSpPr>
        <dsp:cNvPr id="0" name=""/>
        <dsp:cNvSpPr/>
      </dsp:nvSpPr>
      <dsp:spPr>
        <a:xfrm rot="16200000">
          <a:off x="864018" y="5776745"/>
          <a:ext cx="628159" cy="627997"/>
        </a:xfrm>
        <a:prstGeom prst="halfFrame">
          <a:avLst>
            <a:gd name="adj1" fmla="val 25770"/>
            <a:gd name="adj2" fmla="val 257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9AE6F061-78D8-4A52-A5EC-3105646793CF}">
      <dsp:nvSpPr>
        <dsp:cNvPr id="0" name=""/>
        <dsp:cNvSpPr/>
      </dsp:nvSpPr>
      <dsp:spPr>
        <a:xfrm rot="10800000">
          <a:off x="5662663" y="5776663"/>
          <a:ext cx="627997" cy="628159"/>
        </a:xfrm>
        <a:prstGeom prst="halfFrame">
          <a:avLst>
            <a:gd name="adj1" fmla="val 25770"/>
            <a:gd name="adj2" fmla="val 257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8F3F97D-B1FF-4895-93E7-975466BC2B8E}">
      <dsp:nvSpPr>
        <dsp:cNvPr id="0" name=""/>
        <dsp:cNvSpPr/>
      </dsp:nvSpPr>
      <dsp:spPr>
        <a:xfrm>
          <a:off x="1263596" y="686359"/>
          <a:ext cx="4656029" cy="4656029"/>
        </a:xfrm>
        <a:prstGeom prst="blockArc">
          <a:avLst>
            <a:gd name="adj1" fmla="val 10800000"/>
            <a:gd name="adj2" fmla="val 16200000"/>
            <a:gd name="adj3" fmla="val 4633"/>
          </a:avLst>
        </a:prstGeom>
        <a:gradFill rotWithShape="0">
          <a:gsLst>
            <a:gs pos="0">
              <a:schemeClr val="accent5">
                <a:hueOff val="-9933876"/>
                <a:satOff val="39811"/>
                <a:lumOff val="8628"/>
                <a:alphaOff val="0"/>
                <a:tint val="50000"/>
                <a:satMod val="300000"/>
              </a:schemeClr>
            </a:gs>
            <a:gs pos="35000">
              <a:schemeClr val="accent5">
                <a:hueOff val="-9933876"/>
                <a:satOff val="39811"/>
                <a:lumOff val="8628"/>
                <a:alphaOff val="0"/>
                <a:tint val="37000"/>
                <a:satMod val="300000"/>
              </a:schemeClr>
            </a:gs>
            <a:gs pos="100000">
              <a:schemeClr val="accent5">
                <a:hueOff val="-9933876"/>
                <a:satOff val="39811"/>
                <a:lumOff val="8628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7C78A608-6750-4B01-A149-229F55510C9D}">
      <dsp:nvSpPr>
        <dsp:cNvPr id="0" name=""/>
        <dsp:cNvSpPr/>
      </dsp:nvSpPr>
      <dsp:spPr>
        <a:xfrm>
          <a:off x="1263596" y="687455"/>
          <a:ext cx="4656029" cy="4656029"/>
        </a:xfrm>
        <a:prstGeom prst="blockArc">
          <a:avLst>
            <a:gd name="adj1" fmla="val 5293225"/>
            <a:gd name="adj2" fmla="val 10801658"/>
            <a:gd name="adj3" fmla="val 4633"/>
          </a:avLst>
        </a:prstGeom>
        <a:gradFill rotWithShape="0">
          <a:gsLst>
            <a:gs pos="0">
              <a:schemeClr val="accent5">
                <a:hueOff val="-6622584"/>
                <a:satOff val="26541"/>
                <a:lumOff val="5752"/>
                <a:alphaOff val="0"/>
                <a:tint val="50000"/>
                <a:satMod val="300000"/>
              </a:schemeClr>
            </a:gs>
            <a:gs pos="35000">
              <a:schemeClr val="accent5">
                <a:hueOff val="-6622584"/>
                <a:satOff val="26541"/>
                <a:lumOff val="5752"/>
                <a:alphaOff val="0"/>
                <a:tint val="37000"/>
                <a:satMod val="300000"/>
              </a:schemeClr>
            </a:gs>
            <a:gs pos="100000">
              <a:schemeClr val="accent5">
                <a:hueOff val="-6622584"/>
                <a:satOff val="26541"/>
                <a:lumOff val="5752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E96537D5-B993-4A91-99D6-D1C752217B52}">
      <dsp:nvSpPr>
        <dsp:cNvPr id="0" name=""/>
        <dsp:cNvSpPr/>
      </dsp:nvSpPr>
      <dsp:spPr>
        <a:xfrm>
          <a:off x="1263596" y="687455"/>
          <a:ext cx="4656029" cy="4656029"/>
        </a:xfrm>
        <a:prstGeom prst="blockArc">
          <a:avLst>
            <a:gd name="adj1" fmla="val 21598342"/>
            <a:gd name="adj2" fmla="val 5293226"/>
            <a:gd name="adj3" fmla="val 4633"/>
          </a:avLst>
        </a:prstGeom>
        <a:gradFill rotWithShape="0">
          <a:gsLst>
            <a:gs pos="0">
              <a:schemeClr val="accent5">
                <a:hueOff val="-3311292"/>
                <a:satOff val="13270"/>
                <a:lumOff val="2876"/>
                <a:alphaOff val="0"/>
                <a:tint val="50000"/>
                <a:satMod val="300000"/>
              </a:schemeClr>
            </a:gs>
            <a:gs pos="35000">
              <a:schemeClr val="accent5">
                <a:hueOff val="-3311292"/>
                <a:satOff val="13270"/>
                <a:lumOff val="2876"/>
                <a:alphaOff val="0"/>
                <a:tint val="37000"/>
                <a:satMod val="300000"/>
              </a:schemeClr>
            </a:gs>
            <a:gs pos="100000">
              <a:schemeClr val="accent5">
                <a:hueOff val="-3311292"/>
                <a:satOff val="13270"/>
                <a:lumOff val="2876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F2FD2E86-9C93-4C87-B551-C64A492946D2}">
      <dsp:nvSpPr>
        <dsp:cNvPr id="0" name=""/>
        <dsp:cNvSpPr/>
      </dsp:nvSpPr>
      <dsp:spPr>
        <a:xfrm>
          <a:off x="1263596" y="686359"/>
          <a:ext cx="4656029" cy="4656029"/>
        </a:xfrm>
        <a:prstGeom prst="blockArc">
          <a:avLst>
            <a:gd name="adj1" fmla="val 16200000"/>
            <a:gd name="adj2" fmla="val 0"/>
            <a:gd name="adj3" fmla="val 4633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5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AB98D0A6-4F17-413E-AC4D-88697F590B79}">
      <dsp:nvSpPr>
        <dsp:cNvPr id="0" name=""/>
        <dsp:cNvSpPr/>
      </dsp:nvSpPr>
      <dsp:spPr>
        <a:xfrm>
          <a:off x="2307884" y="1691792"/>
          <a:ext cx="2567453" cy="2645162"/>
        </a:xfrm>
        <a:prstGeom prst="ellipse">
          <a:avLst/>
        </a:prstGeom>
        <a:blipFill rotWithShape="0">
          <a:blip xmlns:r="http://schemas.openxmlformats.org/officeDocument/2006/relationships" r:embed="rId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000" b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2683879" y="2079167"/>
        <a:ext cx="1815463" cy="1870412"/>
      </dsp:txXfrm>
    </dsp:sp>
    <dsp:sp modelId="{BEF330C4-895E-469A-BF5C-9A8587AC683E}">
      <dsp:nvSpPr>
        <dsp:cNvPr id="0" name=""/>
        <dsp:cNvSpPr/>
      </dsp:nvSpPr>
      <dsp:spPr>
        <a:xfrm>
          <a:off x="2640711" y="-172152"/>
          <a:ext cx="1901800" cy="1824887"/>
        </a:xfrm>
        <a:prstGeom prst="ellipse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5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2266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100" b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2919223" y="95097"/>
        <a:ext cx="1344776" cy="1290389"/>
      </dsp:txXfrm>
    </dsp:sp>
    <dsp:sp modelId="{269687DD-096F-412E-9F1E-C46E608D6DC9}">
      <dsp:nvSpPr>
        <dsp:cNvPr id="0" name=""/>
        <dsp:cNvSpPr/>
      </dsp:nvSpPr>
      <dsp:spPr>
        <a:xfrm>
          <a:off x="4948913" y="2158490"/>
          <a:ext cx="1833561" cy="1711765"/>
        </a:xfrm>
        <a:prstGeom prst="ellipse">
          <a:avLst/>
        </a:prstGeom>
        <a:gradFill rotWithShape="0">
          <a:gsLst>
            <a:gs pos="0">
              <a:schemeClr val="accent5">
                <a:hueOff val="-3311292"/>
                <a:satOff val="13270"/>
                <a:lumOff val="2876"/>
                <a:alphaOff val="0"/>
                <a:tint val="50000"/>
                <a:satMod val="300000"/>
              </a:schemeClr>
            </a:gs>
            <a:gs pos="35000">
              <a:schemeClr val="accent5">
                <a:hueOff val="-3311292"/>
                <a:satOff val="13270"/>
                <a:lumOff val="2876"/>
                <a:alphaOff val="0"/>
                <a:tint val="37000"/>
                <a:satMod val="300000"/>
              </a:schemeClr>
            </a:gs>
            <a:gs pos="100000">
              <a:schemeClr val="accent5">
                <a:hueOff val="-3311292"/>
                <a:satOff val="13270"/>
                <a:lumOff val="2876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2266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100" kern="1200"/>
        </a:p>
      </dsp:txBody>
      <dsp:txXfrm>
        <a:off x="5217432" y="2409172"/>
        <a:ext cx="1296523" cy="1210401"/>
      </dsp:txXfrm>
    </dsp:sp>
    <dsp:sp modelId="{B9206921-B046-4810-9001-C51ED1FB8728}">
      <dsp:nvSpPr>
        <dsp:cNvPr id="0" name=""/>
        <dsp:cNvSpPr/>
      </dsp:nvSpPr>
      <dsp:spPr>
        <a:xfrm>
          <a:off x="2608823" y="4356087"/>
          <a:ext cx="2106815" cy="1864737"/>
        </a:xfrm>
        <a:prstGeom prst="ellipse">
          <a:avLst/>
        </a:prstGeom>
        <a:gradFill rotWithShape="0">
          <a:gsLst>
            <a:gs pos="0">
              <a:schemeClr val="accent5">
                <a:hueOff val="-6622584"/>
                <a:satOff val="26541"/>
                <a:lumOff val="5752"/>
                <a:alphaOff val="0"/>
                <a:tint val="50000"/>
                <a:satMod val="300000"/>
              </a:schemeClr>
            </a:gs>
            <a:gs pos="35000">
              <a:schemeClr val="accent5">
                <a:hueOff val="-6622584"/>
                <a:satOff val="26541"/>
                <a:lumOff val="5752"/>
                <a:alphaOff val="0"/>
                <a:tint val="37000"/>
                <a:satMod val="300000"/>
              </a:schemeClr>
            </a:gs>
            <a:gs pos="100000">
              <a:schemeClr val="accent5">
                <a:hueOff val="-6622584"/>
                <a:satOff val="26541"/>
                <a:lumOff val="5752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900" kern="1200" dirty="0"/>
        </a:p>
      </dsp:txBody>
      <dsp:txXfrm>
        <a:off x="2917359" y="4629171"/>
        <a:ext cx="1489743" cy="1318569"/>
      </dsp:txXfrm>
    </dsp:sp>
    <dsp:sp modelId="{6344C9F7-79C1-45CF-9129-3D5C072D7D96}">
      <dsp:nvSpPr>
        <dsp:cNvPr id="0" name=""/>
        <dsp:cNvSpPr/>
      </dsp:nvSpPr>
      <dsp:spPr>
        <a:xfrm>
          <a:off x="309805" y="2095525"/>
          <a:ext cx="2015446" cy="1837696"/>
        </a:xfrm>
        <a:prstGeom prst="ellipse">
          <a:avLst/>
        </a:prstGeom>
        <a:gradFill rotWithShape="0">
          <a:gsLst>
            <a:gs pos="0">
              <a:schemeClr val="accent5">
                <a:hueOff val="-9933876"/>
                <a:satOff val="39811"/>
                <a:lumOff val="8628"/>
                <a:alphaOff val="0"/>
                <a:tint val="50000"/>
                <a:satMod val="300000"/>
              </a:schemeClr>
            </a:gs>
            <a:gs pos="35000">
              <a:schemeClr val="accent5">
                <a:hueOff val="-9933876"/>
                <a:satOff val="39811"/>
                <a:lumOff val="8628"/>
                <a:alphaOff val="0"/>
                <a:tint val="37000"/>
                <a:satMod val="300000"/>
              </a:schemeClr>
            </a:gs>
            <a:gs pos="100000">
              <a:schemeClr val="accent5">
                <a:hueOff val="-9933876"/>
                <a:satOff val="39811"/>
                <a:lumOff val="8628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6990" tIns="46990" rIns="46990" bIns="46990" numCol="1" spcCol="1270" anchor="ctr" anchorCtr="0">
          <a:noAutofit/>
        </a:bodyPr>
        <a:lstStyle/>
        <a:p>
          <a:pPr lvl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700" kern="1200" dirty="0"/>
        </a:p>
      </dsp:txBody>
      <dsp:txXfrm>
        <a:off x="604960" y="2364649"/>
        <a:ext cx="1425136" cy="1299448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17E5F56-E752-4C65-81F5-8AB474253CB9}">
      <dsp:nvSpPr>
        <dsp:cNvPr id="0" name=""/>
        <dsp:cNvSpPr/>
      </dsp:nvSpPr>
      <dsp:spPr>
        <a:xfrm>
          <a:off x="0" y="453703"/>
          <a:ext cx="6924847" cy="630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397339F-16AC-405E-A385-DC7289EE7FED}">
      <dsp:nvSpPr>
        <dsp:cNvPr id="0" name=""/>
        <dsp:cNvSpPr/>
      </dsp:nvSpPr>
      <dsp:spPr>
        <a:xfrm>
          <a:off x="346242" y="84703"/>
          <a:ext cx="4847392" cy="738000"/>
        </a:xfrm>
        <a:prstGeom prst="round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5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83220" tIns="0" rIns="183220" bIns="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b="1" i="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конструирование по образцу</a:t>
          </a:r>
          <a:endParaRPr lang="ru-RU" sz="3200" b="1" i="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382268" y="120729"/>
        <a:ext cx="4775340" cy="665948"/>
      </dsp:txXfrm>
    </dsp:sp>
    <dsp:sp modelId="{6BAAFF2F-6F55-4FDF-93EE-7FD7EFB1E2B5}">
      <dsp:nvSpPr>
        <dsp:cNvPr id="0" name=""/>
        <dsp:cNvSpPr/>
      </dsp:nvSpPr>
      <dsp:spPr>
        <a:xfrm>
          <a:off x="0" y="1587703"/>
          <a:ext cx="6924847" cy="630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-2483469"/>
              <a:satOff val="9953"/>
              <a:lumOff val="2157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89496A1-4B23-46AF-9378-EC68A1527F1C}">
      <dsp:nvSpPr>
        <dsp:cNvPr id="0" name=""/>
        <dsp:cNvSpPr/>
      </dsp:nvSpPr>
      <dsp:spPr>
        <a:xfrm>
          <a:off x="346242" y="1218703"/>
          <a:ext cx="4847392" cy="738000"/>
        </a:xfrm>
        <a:prstGeom prst="roundRect">
          <a:avLst/>
        </a:prstGeom>
        <a:gradFill rotWithShape="0">
          <a:gsLst>
            <a:gs pos="0">
              <a:schemeClr val="accent5">
                <a:hueOff val="-2483469"/>
                <a:satOff val="9953"/>
                <a:lumOff val="2157"/>
                <a:alphaOff val="0"/>
                <a:tint val="50000"/>
                <a:satMod val="300000"/>
              </a:schemeClr>
            </a:gs>
            <a:gs pos="35000">
              <a:schemeClr val="accent5">
                <a:hueOff val="-2483469"/>
                <a:satOff val="9953"/>
                <a:lumOff val="2157"/>
                <a:alphaOff val="0"/>
                <a:tint val="37000"/>
                <a:satMod val="300000"/>
              </a:schemeClr>
            </a:gs>
            <a:gs pos="100000">
              <a:schemeClr val="accent5">
                <a:hueOff val="-2483469"/>
                <a:satOff val="9953"/>
                <a:lumOff val="2157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83220" tIns="0" rIns="183220" bIns="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конструирование по заданной теме</a:t>
          </a:r>
          <a:endParaRPr lang="ru-RU" sz="3200" b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382268" y="1254729"/>
        <a:ext cx="4775340" cy="665948"/>
      </dsp:txXfrm>
    </dsp:sp>
    <dsp:sp modelId="{888987E9-8395-4135-93F5-92A987AE315B}">
      <dsp:nvSpPr>
        <dsp:cNvPr id="0" name=""/>
        <dsp:cNvSpPr/>
      </dsp:nvSpPr>
      <dsp:spPr>
        <a:xfrm>
          <a:off x="0" y="2721704"/>
          <a:ext cx="6924847" cy="630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-4966938"/>
              <a:satOff val="19906"/>
              <a:lumOff val="4314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9CA03CA-C467-49D3-960F-0B1934648833}">
      <dsp:nvSpPr>
        <dsp:cNvPr id="0" name=""/>
        <dsp:cNvSpPr/>
      </dsp:nvSpPr>
      <dsp:spPr>
        <a:xfrm>
          <a:off x="444128" y="2472525"/>
          <a:ext cx="4847392" cy="738000"/>
        </a:xfrm>
        <a:prstGeom prst="roundRect">
          <a:avLst/>
        </a:prstGeom>
        <a:gradFill rotWithShape="0">
          <a:gsLst>
            <a:gs pos="0">
              <a:schemeClr val="accent5">
                <a:hueOff val="-4966938"/>
                <a:satOff val="19906"/>
                <a:lumOff val="4314"/>
                <a:alphaOff val="0"/>
                <a:tint val="50000"/>
                <a:satMod val="300000"/>
              </a:schemeClr>
            </a:gs>
            <a:gs pos="35000">
              <a:schemeClr val="accent5">
                <a:hueOff val="-4966938"/>
                <a:satOff val="19906"/>
                <a:lumOff val="4314"/>
                <a:alphaOff val="0"/>
                <a:tint val="37000"/>
                <a:satMod val="300000"/>
              </a:schemeClr>
            </a:gs>
            <a:gs pos="100000">
              <a:schemeClr val="accent5">
                <a:hueOff val="-4966938"/>
                <a:satOff val="19906"/>
                <a:lumOff val="4314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83220" tIns="0" rIns="183220" bIns="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конструирование по собственному замыслу</a:t>
          </a:r>
          <a:endParaRPr lang="ru-RU" sz="3200" b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480154" y="2508551"/>
        <a:ext cx="4775340" cy="665948"/>
      </dsp:txXfrm>
    </dsp:sp>
    <dsp:sp modelId="{3C633FBB-4ED1-4AAF-889C-109951CB7DBA}">
      <dsp:nvSpPr>
        <dsp:cNvPr id="0" name=""/>
        <dsp:cNvSpPr/>
      </dsp:nvSpPr>
      <dsp:spPr>
        <a:xfrm>
          <a:off x="0" y="3855704"/>
          <a:ext cx="6924847" cy="630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-7450407"/>
              <a:satOff val="29858"/>
              <a:lumOff val="6471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7964B49-A765-47D4-81C1-671517D7FEF1}">
      <dsp:nvSpPr>
        <dsp:cNvPr id="0" name=""/>
        <dsp:cNvSpPr/>
      </dsp:nvSpPr>
      <dsp:spPr>
        <a:xfrm>
          <a:off x="346242" y="3486704"/>
          <a:ext cx="4847392" cy="738000"/>
        </a:xfrm>
        <a:prstGeom prst="roundRect">
          <a:avLst/>
        </a:prstGeom>
        <a:gradFill rotWithShape="0">
          <a:gsLst>
            <a:gs pos="0">
              <a:schemeClr val="accent5">
                <a:hueOff val="-7450407"/>
                <a:satOff val="29858"/>
                <a:lumOff val="6471"/>
                <a:alphaOff val="0"/>
                <a:tint val="50000"/>
                <a:satMod val="300000"/>
              </a:schemeClr>
            </a:gs>
            <a:gs pos="35000">
              <a:schemeClr val="accent5">
                <a:hueOff val="-7450407"/>
                <a:satOff val="29858"/>
                <a:lumOff val="6471"/>
                <a:alphaOff val="0"/>
                <a:tint val="37000"/>
                <a:satMod val="300000"/>
              </a:schemeClr>
            </a:gs>
            <a:gs pos="100000">
              <a:schemeClr val="accent5">
                <a:hueOff val="-7450407"/>
                <a:satOff val="29858"/>
                <a:lumOff val="6471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83220" tIns="0" rIns="183220" bIns="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конструирование по условиям</a:t>
          </a:r>
          <a:endParaRPr lang="ru-RU" sz="3200" b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382268" y="3522730"/>
        <a:ext cx="4775340" cy="665948"/>
      </dsp:txXfrm>
    </dsp:sp>
    <dsp:sp modelId="{1D997274-AC85-47E7-8B79-D36EFFA2D636}">
      <dsp:nvSpPr>
        <dsp:cNvPr id="0" name=""/>
        <dsp:cNvSpPr/>
      </dsp:nvSpPr>
      <dsp:spPr>
        <a:xfrm>
          <a:off x="0" y="4989704"/>
          <a:ext cx="6924847" cy="630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-9933876"/>
              <a:satOff val="39811"/>
              <a:lumOff val="8628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501592F-D171-4A9E-B802-3442FD6EBAF0}">
      <dsp:nvSpPr>
        <dsp:cNvPr id="0" name=""/>
        <dsp:cNvSpPr/>
      </dsp:nvSpPr>
      <dsp:spPr>
        <a:xfrm>
          <a:off x="346242" y="4620704"/>
          <a:ext cx="4847392" cy="738000"/>
        </a:xfrm>
        <a:prstGeom prst="roundRect">
          <a:avLst/>
        </a:prstGeom>
        <a:gradFill rotWithShape="0">
          <a:gsLst>
            <a:gs pos="0">
              <a:schemeClr val="accent5">
                <a:hueOff val="-9933876"/>
                <a:satOff val="39811"/>
                <a:lumOff val="8628"/>
                <a:alphaOff val="0"/>
                <a:tint val="50000"/>
                <a:satMod val="300000"/>
              </a:schemeClr>
            </a:gs>
            <a:gs pos="35000">
              <a:schemeClr val="accent5">
                <a:hueOff val="-9933876"/>
                <a:satOff val="39811"/>
                <a:lumOff val="8628"/>
                <a:alphaOff val="0"/>
                <a:tint val="37000"/>
                <a:satMod val="300000"/>
              </a:schemeClr>
            </a:gs>
            <a:gs pos="100000">
              <a:schemeClr val="accent5">
                <a:hueOff val="-9933876"/>
                <a:satOff val="39811"/>
                <a:lumOff val="8628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83220" tIns="0" rIns="183220" bIns="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«стройка по моделям»</a:t>
          </a:r>
          <a:endParaRPr lang="ru-RU" sz="3200" b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382268" y="4656730"/>
        <a:ext cx="4775340" cy="665948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BE8A614-5842-4CC6-8EC9-F6320EE5B27A}">
      <dsp:nvSpPr>
        <dsp:cNvPr id="0" name=""/>
        <dsp:cNvSpPr/>
      </dsp:nvSpPr>
      <dsp:spPr>
        <a:xfrm>
          <a:off x="0" y="526729"/>
          <a:ext cx="7512496" cy="4102420"/>
        </a:xfrm>
        <a:prstGeom prst="rightArrow">
          <a:avLst>
            <a:gd name="adj1" fmla="val 50000"/>
            <a:gd name="adj2" fmla="val 5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5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40030" tIns="240030" rIns="254000" bIns="173703" numCol="1" spcCol="1270" anchor="ctr" anchorCtr="0">
          <a:noAutofit/>
        </a:bodyPr>
        <a:lstStyle/>
        <a:p>
          <a:pPr lvl="0" algn="l" defTabSz="2800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6300" kern="1200"/>
        </a:p>
      </dsp:txBody>
      <dsp:txXfrm>
        <a:off x="0" y="1552334"/>
        <a:ext cx="6486891" cy="2051210"/>
      </dsp:txXfrm>
    </dsp:sp>
    <dsp:sp modelId="{9851C37C-06B3-4082-8077-31154A6183B3}">
      <dsp:nvSpPr>
        <dsp:cNvPr id="0" name=""/>
        <dsp:cNvSpPr/>
      </dsp:nvSpPr>
      <dsp:spPr>
        <a:xfrm>
          <a:off x="46820" y="2088234"/>
          <a:ext cx="3470773" cy="3004079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t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название детали, и затем побуждение  ребенка при помощи наводящих вопросов, к самостоятельному высказывания простого предложения 2-3 слов к последующему полноценному предложению 5-6 слов. </a:t>
          </a:r>
          <a:endParaRPr lang="ru-RU" sz="2200" kern="1200" dirty="0"/>
        </a:p>
      </dsp:txBody>
      <dsp:txXfrm>
        <a:off x="46820" y="2088234"/>
        <a:ext cx="3470773" cy="3004079"/>
      </dsp:txXfrm>
    </dsp:sp>
    <dsp:sp modelId="{4CA9B154-D9C8-43FF-BE6B-8CF68E9E8FF9}">
      <dsp:nvSpPr>
        <dsp:cNvPr id="0" name=""/>
        <dsp:cNvSpPr/>
      </dsp:nvSpPr>
      <dsp:spPr>
        <a:xfrm>
          <a:off x="3470773" y="1367598"/>
          <a:ext cx="4041722" cy="2420686"/>
        </a:xfrm>
        <a:prstGeom prst="rightArrow">
          <a:avLst>
            <a:gd name="adj1" fmla="val 50000"/>
            <a:gd name="adj2" fmla="val 50000"/>
          </a:avLst>
        </a:prstGeom>
        <a:gradFill rotWithShape="0">
          <a:gsLst>
            <a:gs pos="0">
              <a:schemeClr val="accent5">
                <a:hueOff val="-9933876"/>
                <a:satOff val="39811"/>
                <a:lumOff val="8628"/>
                <a:alphaOff val="0"/>
                <a:tint val="50000"/>
                <a:satMod val="300000"/>
              </a:schemeClr>
            </a:gs>
            <a:gs pos="35000">
              <a:schemeClr val="accent5">
                <a:hueOff val="-9933876"/>
                <a:satOff val="39811"/>
                <a:lumOff val="8628"/>
                <a:alphaOff val="0"/>
                <a:tint val="37000"/>
                <a:satMod val="300000"/>
              </a:schemeClr>
            </a:gs>
            <a:gs pos="100000">
              <a:schemeClr val="accent5">
                <a:hueOff val="-9933876"/>
                <a:satOff val="39811"/>
                <a:lumOff val="8628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20980" tIns="220980" rIns="254000" bIns="173703" numCol="1" spcCol="1270" anchor="ctr" anchorCtr="0">
          <a:noAutofit/>
        </a:bodyPr>
        <a:lstStyle/>
        <a:p>
          <a:pPr lvl="0" algn="l" defTabSz="2578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800" kern="1200" dirty="0"/>
        </a:p>
      </dsp:txBody>
      <dsp:txXfrm>
        <a:off x="3470773" y="1972770"/>
        <a:ext cx="3436551" cy="1210343"/>
      </dsp:txXfrm>
    </dsp:sp>
    <dsp:sp modelId="{8D3A2D7E-F16D-47C9-9EB1-A7BB6E78960F}">
      <dsp:nvSpPr>
        <dsp:cNvPr id="0" name=""/>
        <dsp:cNvSpPr/>
      </dsp:nvSpPr>
      <dsp:spPr>
        <a:xfrm>
          <a:off x="3517871" y="2448264"/>
          <a:ext cx="3470773" cy="2571962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-9933876"/>
              <a:satOff val="39811"/>
              <a:lumOff val="8628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t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что является одним из основных требований ФГОС ДО, обеспечивающее полноценное развитие личности детей в данной образовательной области</a:t>
          </a:r>
          <a:endParaRPr lang="ru-RU" sz="2200" kern="1200" dirty="0"/>
        </a:p>
      </dsp:txBody>
      <dsp:txXfrm>
        <a:off x="3517871" y="2448264"/>
        <a:ext cx="3470773" cy="2571962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FC1077C-B43C-4048-A434-73D860B62D3E}">
      <dsp:nvSpPr>
        <dsp:cNvPr id="0" name=""/>
        <dsp:cNvSpPr/>
      </dsp:nvSpPr>
      <dsp:spPr>
        <a:xfrm>
          <a:off x="-6676820" y="-1021000"/>
          <a:ext cx="7946657" cy="7946657"/>
        </a:xfrm>
        <a:prstGeom prst="blockArc">
          <a:avLst>
            <a:gd name="adj1" fmla="val 18900000"/>
            <a:gd name="adj2" fmla="val 2700000"/>
            <a:gd name="adj3" fmla="val 272"/>
          </a:avLst>
        </a:prstGeom>
        <a:noFill/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055CE87-25FD-4E8A-A688-0E48FA3D4B9F}">
      <dsp:nvSpPr>
        <dsp:cNvPr id="0" name=""/>
        <dsp:cNvSpPr/>
      </dsp:nvSpPr>
      <dsp:spPr>
        <a:xfrm>
          <a:off x="554626" y="368922"/>
          <a:ext cx="6057860" cy="738318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5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86040" tIns="81280" rIns="81280" bIns="8128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способность услышать и понять своего товарища</a:t>
          </a:r>
          <a:endParaRPr lang="ru-RU" sz="3200" b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54626" y="368922"/>
        <a:ext cx="6057860" cy="738318"/>
      </dsp:txXfrm>
    </dsp:sp>
    <dsp:sp modelId="{0DBBB28F-736F-4BDB-BC16-491F28568107}">
      <dsp:nvSpPr>
        <dsp:cNvPr id="0" name=""/>
        <dsp:cNvSpPr/>
      </dsp:nvSpPr>
      <dsp:spPr>
        <a:xfrm>
          <a:off x="93177" y="276633"/>
          <a:ext cx="922897" cy="922897"/>
        </a:xfrm>
        <a:prstGeom prst="ellipse">
          <a:avLst/>
        </a:prstGeom>
        <a:blipFill rotWithShape="0">
          <a:blip xmlns:r="http://schemas.openxmlformats.org/officeDocument/2006/relationships" r:embed="rId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/>
      </dsp:style>
    </dsp:sp>
    <dsp:sp modelId="{2417AB64-BFD4-4200-B2CE-D5C7361E8826}">
      <dsp:nvSpPr>
        <dsp:cNvPr id="0" name=""/>
        <dsp:cNvSpPr/>
      </dsp:nvSpPr>
      <dsp:spPr>
        <a:xfrm>
          <a:off x="1083683" y="1476045"/>
          <a:ext cx="5528803" cy="738318"/>
        </a:xfrm>
        <a:prstGeom prst="rect">
          <a:avLst/>
        </a:prstGeom>
        <a:gradFill rotWithShape="0">
          <a:gsLst>
            <a:gs pos="0">
              <a:schemeClr val="accent5">
                <a:hueOff val="-2483469"/>
                <a:satOff val="9953"/>
                <a:lumOff val="2157"/>
                <a:alphaOff val="0"/>
                <a:tint val="50000"/>
                <a:satMod val="300000"/>
              </a:schemeClr>
            </a:gs>
            <a:gs pos="35000">
              <a:schemeClr val="accent5">
                <a:hueOff val="-2483469"/>
                <a:satOff val="9953"/>
                <a:lumOff val="2157"/>
                <a:alphaOff val="0"/>
                <a:tint val="37000"/>
                <a:satMod val="300000"/>
              </a:schemeClr>
            </a:gs>
            <a:gs pos="100000">
              <a:schemeClr val="accent5">
                <a:hueOff val="-2483469"/>
                <a:satOff val="9953"/>
                <a:lumOff val="2157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86040" tIns="81280" rIns="81280" bIns="8128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умение договариваться</a:t>
          </a:r>
          <a:endParaRPr lang="ru-RU" sz="3200" b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083683" y="1476045"/>
        <a:ext cx="5528803" cy="738318"/>
      </dsp:txXfrm>
    </dsp:sp>
    <dsp:sp modelId="{123D0CE7-F049-40B9-9C75-C0916A70B4C7}">
      <dsp:nvSpPr>
        <dsp:cNvPr id="0" name=""/>
        <dsp:cNvSpPr/>
      </dsp:nvSpPr>
      <dsp:spPr>
        <a:xfrm>
          <a:off x="622234" y="1383756"/>
          <a:ext cx="922897" cy="922897"/>
        </a:xfrm>
        <a:prstGeom prst="ellipse">
          <a:avLst/>
        </a:prstGeom>
        <a:blipFill rotWithShape="0">
          <a:blip xmlns:r="http://schemas.openxmlformats.org/officeDocument/2006/relationships"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ln w="9525" cap="flat" cmpd="sng" algn="ctr">
          <a:solidFill>
            <a:schemeClr val="accent5">
              <a:hueOff val="-2483469"/>
              <a:satOff val="9953"/>
              <a:lumOff val="2157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/>
      </dsp:style>
    </dsp:sp>
    <dsp:sp modelId="{0C14EEE5-111D-4D1A-8B16-F715F77753B1}">
      <dsp:nvSpPr>
        <dsp:cNvPr id="0" name=""/>
        <dsp:cNvSpPr/>
      </dsp:nvSpPr>
      <dsp:spPr>
        <a:xfrm>
          <a:off x="1246061" y="2583168"/>
          <a:ext cx="5366425" cy="738318"/>
        </a:xfrm>
        <a:prstGeom prst="rect">
          <a:avLst/>
        </a:prstGeom>
        <a:gradFill rotWithShape="0">
          <a:gsLst>
            <a:gs pos="0">
              <a:schemeClr val="accent5">
                <a:hueOff val="-4966938"/>
                <a:satOff val="19906"/>
                <a:lumOff val="4314"/>
                <a:alphaOff val="0"/>
                <a:tint val="50000"/>
                <a:satMod val="300000"/>
              </a:schemeClr>
            </a:gs>
            <a:gs pos="35000">
              <a:schemeClr val="accent5">
                <a:hueOff val="-4966938"/>
                <a:satOff val="19906"/>
                <a:lumOff val="4314"/>
                <a:alphaOff val="0"/>
                <a:tint val="37000"/>
                <a:satMod val="300000"/>
              </a:schemeClr>
            </a:gs>
            <a:gs pos="100000">
              <a:schemeClr val="accent5">
                <a:hueOff val="-4966938"/>
                <a:satOff val="19906"/>
                <a:lumOff val="4314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86040" tIns="81280" rIns="81280" bIns="8128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находить общее решение</a:t>
          </a:r>
          <a:endParaRPr lang="ru-RU" sz="3200" b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246061" y="2583168"/>
        <a:ext cx="5366425" cy="738318"/>
      </dsp:txXfrm>
    </dsp:sp>
    <dsp:sp modelId="{1F3D511C-A641-43D8-872C-76327381796E}">
      <dsp:nvSpPr>
        <dsp:cNvPr id="0" name=""/>
        <dsp:cNvSpPr/>
      </dsp:nvSpPr>
      <dsp:spPr>
        <a:xfrm>
          <a:off x="784612" y="2490879"/>
          <a:ext cx="922897" cy="922897"/>
        </a:xfrm>
        <a:prstGeom prst="ellipse">
          <a:avLst/>
        </a:prstGeom>
        <a:blipFill rotWithShape="0">
          <a:blip xmlns:r="http://schemas.openxmlformats.org/officeDocument/2006/relationships"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ln w="9525" cap="flat" cmpd="sng" algn="ctr">
          <a:solidFill>
            <a:schemeClr val="accent5">
              <a:hueOff val="-4966938"/>
              <a:satOff val="19906"/>
              <a:lumOff val="4314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/>
      </dsp:style>
    </dsp:sp>
    <dsp:sp modelId="{87813D78-8D90-427A-BFF5-1F091EEF95C1}">
      <dsp:nvSpPr>
        <dsp:cNvPr id="0" name=""/>
        <dsp:cNvSpPr/>
      </dsp:nvSpPr>
      <dsp:spPr>
        <a:xfrm>
          <a:off x="1083683" y="3690291"/>
          <a:ext cx="5528803" cy="738318"/>
        </a:xfrm>
        <a:prstGeom prst="rect">
          <a:avLst/>
        </a:prstGeom>
        <a:gradFill rotWithShape="0">
          <a:gsLst>
            <a:gs pos="0">
              <a:schemeClr val="accent5">
                <a:hueOff val="-7450407"/>
                <a:satOff val="29858"/>
                <a:lumOff val="6471"/>
                <a:alphaOff val="0"/>
                <a:tint val="50000"/>
                <a:satMod val="300000"/>
              </a:schemeClr>
            </a:gs>
            <a:gs pos="35000">
              <a:schemeClr val="accent5">
                <a:hueOff val="-7450407"/>
                <a:satOff val="29858"/>
                <a:lumOff val="6471"/>
                <a:alphaOff val="0"/>
                <a:tint val="37000"/>
                <a:satMod val="300000"/>
              </a:schemeClr>
            </a:gs>
            <a:gs pos="100000">
              <a:schemeClr val="accent5">
                <a:hueOff val="-7450407"/>
                <a:satOff val="29858"/>
                <a:lumOff val="6471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86040" tIns="81280" rIns="81280" bIns="8128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поддерживать положительные эмоции</a:t>
          </a:r>
          <a:endParaRPr lang="ru-RU" sz="3200" b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083683" y="3690291"/>
        <a:ext cx="5528803" cy="738318"/>
      </dsp:txXfrm>
    </dsp:sp>
    <dsp:sp modelId="{42850600-0C48-4E68-A9EF-F69862972470}">
      <dsp:nvSpPr>
        <dsp:cNvPr id="0" name=""/>
        <dsp:cNvSpPr/>
      </dsp:nvSpPr>
      <dsp:spPr>
        <a:xfrm>
          <a:off x="622234" y="3598002"/>
          <a:ext cx="922897" cy="922897"/>
        </a:xfrm>
        <a:prstGeom prst="ellipse">
          <a:avLst/>
        </a:prstGeom>
        <a:blipFill rotWithShape="0">
          <a:blip xmlns:r="http://schemas.openxmlformats.org/officeDocument/2006/relationships"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ln w="9525" cap="flat" cmpd="sng" algn="ctr">
          <a:solidFill>
            <a:schemeClr val="accent5">
              <a:hueOff val="-7450407"/>
              <a:satOff val="29858"/>
              <a:lumOff val="6471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/>
      </dsp:style>
    </dsp:sp>
    <dsp:sp modelId="{0C6E1851-5092-4ABC-B364-41EA4EF70EB7}">
      <dsp:nvSpPr>
        <dsp:cNvPr id="0" name=""/>
        <dsp:cNvSpPr/>
      </dsp:nvSpPr>
      <dsp:spPr>
        <a:xfrm>
          <a:off x="554626" y="4797414"/>
          <a:ext cx="6057860" cy="738318"/>
        </a:xfrm>
        <a:prstGeom prst="rect">
          <a:avLst/>
        </a:prstGeom>
        <a:gradFill rotWithShape="0">
          <a:gsLst>
            <a:gs pos="0">
              <a:schemeClr val="accent5">
                <a:hueOff val="-9933876"/>
                <a:satOff val="39811"/>
                <a:lumOff val="8628"/>
                <a:alphaOff val="0"/>
                <a:tint val="50000"/>
                <a:satMod val="300000"/>
              </a:schemeClr>
            </a:gs>
            <a:gs pos="35000">
              <a:schemeClr val="accent5">
                <a:hueOff val="-9933876"/>
                <a:satOff val="39811"/>
                <a:lumOff val="8628"/>
                <a:alphaOff val="0"/>
                <a:tint val="37000"/>
                <a:satMod val="300000"/>
              </a:schemeClr>
            </a:gs>
            <a:gs pos="100000">
              <a:schemeClr val="accent5">
                <a:hueOff val="-9933876"/>
                <a:satOff val="39811"/>
                <a:lumOff val="8628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86040" tIns="81280" rIns="81280" bIns="8128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быть готовым ответить на вопросы сверстников</a:t>
          </a:r>
          <a:endParaRPr lang="ru-RU" sz="3200" b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54626" y="4797414"/>
        <a:ext cx="6057860" cy="738318"/>
      </dsp:txXfrm>
    </dsp:sp>
    <dsp:sp modelId="{EF059E34-3F19-472E-B4C0-1FE397A10BEB}">
      <dsp:nvSpPr>
        <dsp:cNvPr id="0" name=""/>
        <dsp:cNvSpPr/>
      </dsp:nvSpPr>
      <dsp:spPr>
        <a:xfrm>
          <a:off x="93177" y="4705125"/>
          <a:ext cx="922897" cy="922897"/>
        </a:xfrm>
        <a:prstGeom prst="ellipse">
          <a:avLst/>
        </a:prstGeom>
        <a:blipFill rotWithShape="0">
          <a:blip xmlns:r="http://schemas.openxmlformats.org/officeDocument/2006/relationships"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ln w="9525" cap="flat" cmpd="sng" algn="ctr">
          <a:solidFill>
            <a:schemeClr val="accent5">
              <a:hueOff val="-9933876"/>
              <a:satOff val="39811"/>
              <a:lumOff val="8628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A08DAE4-ED43-43DD-887D-DA33F9CD3657}">
      <dsp:nvSpPr>
        <dsp:cNvPr id="0" name=""/>
        <dsp:cNvSpPr/>
      </dsp:nvSpPr>
      <dsp:spPr>
        <a:xfrm>
          <a:off x="0" y="974796"/>
          <a:ext cx="7512496" cy="277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1533038-7E56-416C-BD41-CB4337CBF687}">
      <dsp:nvSpPr>
        <dsp:cNvPr id="0" name=""/>
        <dsp:cNvSpPr/>
      </dsp:nvSpPr>
      <dsp:spPr>
        <a:xfrm>
          <a:off x="375257" y="66256"/>
          <a:ext cx="5253611" cy="1070900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8768" tIns="0" rIns="198768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учить выполнять постройку по названной теме, по условиям, по замыслу (планировать последовательность, подбор деталей по форме, размеру, устойчивости)</a:t>
          </a:r>
          <a:endParaRPr lang="ru-RU" sz="1600" b="1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427534" y="118533"/>
        <a:ext cx="5149057" cy="966346"/>
      </dsp:txXfrm>
    </dsp:sp>
    <dsp:sp modelId="{156F977F-3ECB-492E-B30E-5D8992416C7B}">
      <dsp:nvSpPr>
        <dsp:cNvPr id="0" name=""/>
        <dsp:cNvSpPr/>
      </dsp:nvSpPr>
      <dsp:spPr>
        <a:xfrm>
          <a:off x="0" y="1910164"/>
          <a:ext cx="7512496" cy="277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-2483469"/>
              <a:satOff val="9953"/>
              <a:lumOff val="2157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167741B-9158-457C-9819-075261FBA811}">
      <dsp:nvSpPr>
        <dsp:cNvPr id="0" name=""/>
        <dsp:cNvSpPr/>
      </dsp:nvSpPr>
      <dsp:spPr>
        <a:xfrm>
          <a:off x="375624" y="1311396"/>
          <a:ext cx="5258747" cy="761127"/>
        </a:xfrm>
        <a:prstGeom prst="roundRect">
          <a:avLst/>
        </a:prstGeom>
        <a:solidFill>
          <a:schemeClr val="accent5">
            <a:hueOff val="-2483469"/>
            <a:satOff val="9953"/>
            <a:lumOff val="2157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8768" tIns="0" rIns="198768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учить самостоятельно преобразовывать постройки в длину, ширину, высоту</a:t>
          </a:r>
          <a:endParaRPr lang="ru-RU" sz="1800" b="1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412779" y="1348551"/>
        <a:ext cx="5184437" cy="686817"/>
      </dsp:txXfrm>
    </dsp:sp>
    <dsp:sp modelId="{9B5912B0-CB73-44EF-97BA-0AFAC5E4F178}">
      <dsp:nvSpPr>
        <dsp:cNvPr id="0" name=""/>
        <dsp:cNvSpPr/>
      </dsp:nvSpPr>
      <dsp:spPr>
        <a:xfrm>
          <a:off x="0" y="2960745"/>
          <a:ext cx="7512496" cy="277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-4966938"/>
              <a:satOff val="19906"/>
              <a:lumOff val="4314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8F6DB07-79A1-4499-B920-C3A07666A895}">
      <dsp:nvSpPr>
        <dsp:cNvPr id="0" name=""/>
        <dsp:cNvSpPr/>
      </dsp:nvSpPr>
      <dsp:spPr>
        <a:xfrm>
          <a:off x="375624" y="2246764"/>
          <a:ext cx="5258747" cy="876341"/>
        </a:xfrm>
        <a:prstGeom prst="roundRect">
          <a:avLst/>
        </a:prstGeom>
        <a:solidFill>
          <a:schemeClr val="accent5">
            <a:hueOff val="-4966938"/>
            <a:satOff val="19906"/>
            <a:lumOff val="4314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8768" tIns="0" rIns="198768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учить использовать их с учетом основных конструктивных свойств (размер, устойчивость, форма)</a:t>
          </a:r>
          <a:endParaRPr lang="ru-RU" sz="1800" b="1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418403" y="2289543"/>
        <a:ext cx="5173189" cy="790783"/>
      </dsp:txXfrm>
    </dsp:sp>
    <dsp:sp modelId="{6306E40F-8C8A-4330-856D-CCF1AAED1580}">
      <dsp:nvSpPr>
        <dsp:cNvPr id="0" name=""/>
        <dsp:cNvSpPr/>
      </dsp:nvSpPr>
      <dsp:spPr>
        <a:xfrm>
          <a:off x="0" y="3996311"/>
          <a:ext cx="7512496" cy="277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-7450407"/>
              <a:satOff val="29858"/>
              <a:lumOff val="6471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421B333-4994-499E-8449-F2F78EEE8219}">
      <dsp:nvSpPr>
        <dsp:cNvPr id="0" name=""/>
        <dsp:cNvSpPr/>
      </dsp:nvSpPr>
      <dsp:spPr>
        <a:xfrm>
          <a:off x="375624" y="3297345"/>
          <a:ext cx="5258747" cy="861326"/>
        </a:xfrm>
        <a:prstGeom prst="roundRect">
          <a:avLst/>
        </a:prstGeom>
        <a:solidFill>
          <a:schemeClr val="accent5">
            <a:hueOff val="-7450407"/>
            <a:satOff val="29858"/>
            <a:lumOff val="6471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8768" tIns="0" rIns="198768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закреплять знакомые названия деталей (кубик, кирпичик, пластина, призма) + знакомить с новыми</a:t>
          </a:r>
          <a:endParaRPr lang="ru-RU" sz="1800" b="1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417670" y="3339391"/>
        <a:ext cx="5174655" cy="777234"/>
      </dsp:txXfrm>
    </dsp:sp>
    <dsp:sp modelId="{B065D41B-189C-4F48-B26A-519BAFB70424}">
      <dsp:nvSpPr>
        <dsp:cNvPr id="0" name=""/>
        <dsp:cNvSpPr/>
      </dsp:nvSpPr>
      <dsp:spPr>
        <a:xfrm>
          <a:off x="0" y="5071659"/>
          <a:ext cx="7512496" cy="277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-9933876"/>
              <a:satOff val="39811"/>
              <a:lumOff val="8628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4F31E47-C153-45D5-A63D-B6A875D83725}">
      <dsp:nvSpPr>
        <dsp:cNvPr id="0" name=""/>
        <dsp:cNvSpPr/>
      </dsp:nvSpPr>
      <dsp:spPr>
        <a:xfrm>
          <a:off x="375624" y="4332911"/>
          <a:ext cx="5258747" cy="901107"/>
        </a:xfrm>
        <a:prstGeom prst="roundRect">
          <a:avLst/>
        </a:prstGeom>
        <a:solidFill>
          <a:schemeClr val="accent5">
            <a:hueOff val="-9933876"/>
            <a:satOff val="39811"/>
            <a:lumOff val="862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8768" tIns="0" rIns="198768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закреплять технические навыки конструирования (умение ставить кирпичики на ребро, углами, замыкая пространство)</a:t>
          </a:r>
          <a:endParaRPr lang="ru-RU" sz="1800" b="1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419612" y="4376899"/>
        <a:ext cx="5170771" cy="81313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9/3/layout/FramedTextPicture">
  <dgm:title val=""/>
  <dgm:desc val=""/>
  <dgm:catLst>
    <dgm:cat type="picture" pri="20000"/>
    <dgm:cat type="pictureconvert" pri="20000"/>
  </dgm:catLst>
  <dgm:sampData>
    <dgm:dataModel>
      <dgm:ptLst>
        <dgm:pt modelId="0" type="doc"/>
        <dgm:pt modelId="10">
          <dgm:prSet phldr="1"/>
        </dgm:pt>
      </dgm:ptLst>
      <dgm:cxnLst>
        <dgm:cxn modelId="20" srcId="0" destId="10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</dgm:ptLst>
      <dgm:cxnLst>
        <dgm:cxn modelId="20" srcId="0" destId="10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</dgm:ptLst>
      <dgm:cxnLst>
        <dgm:cxn modelId="20" srcId="0" destId="10" srcOrd="0" destOrd="0"/>
      </dgm:cxnLst>
      <dgm:bg/>
      <dgm:whole/>
    </dgm:dataModel>
  </dgm:clrData>
  <dgm:layoutNode name="Name0">
    <dgm:varLst>
      <dgm:chMax/>
      <dgm:chPref/>
      <dgm:dir/>
    </dgm:varLst>
    <dgm:choose name="Name1">
      <dgm:if name="Name2" func="var" arg="dir" op="equ" val="norm">
        <dgm:alg type="snake">
          <dgm:param type="grDir" val="tL"/>
          <dgm:param type="off" val="ctr"/>
        </dgm:alg>
      </dgm:if>
      <dgm:else name="Name3">
        <dgm:alg type="snake">
          <dgm:param type="grDir" val="tR"/>
          <dgm:param type="off" val="ctr"/>
        </dgm:alg>
      </dgm:else>
    </dgm:choose>
    <dgm:shape xmlns:r="http://schemas.openxmlformats.org/officeDocument/2006/relationships" r:blip="">
      <dgm:adjLst/>
    </dgm:shape>
    <dgm:constrLst>
      <dgm:constr type="w" for="ch" forName="composite" refType="w"/>
      <dgm:constr type="h" for="ch" forName="composite" refType="h"/>
      <dgm:constr type="primFontSz" for="des" ptType="node" op="equ" val="65"/>
      <dgm:constr type="sp" refType="w" refFor="ch" refForName="composite" op="equ" fact="0.1"/>
      <dgm:constr type="w" for="ch" forName="sibTrans" refType="w" refFor="ch" refForName="composite" op="equ" fact="0.1"/>
      <dgm:constr type="h" for="ch" forName="sibTrans" refType="w" refFor="ch" refForName="sibTrans" op="equ"/>
    </dgm:constrLst>
    <dgm:forEach name="nodesForEach" axis="ch" ptType="node">
      <dgm:layoutNode name="composite">
        <dgm:varLst>
          <dgm:chMax/>
          <dgm:chPref/>
        </dgm:varLst>
        <dgm:alg type="composite">
          <dgm:param type="ar" val="1.5179"/>
        </dgm:alg>
        <dgm:shape xmlns:r="http://schemas.openxmlformats.org/officeDocument/2006/relationships" r:blip="">
          <dgm:adjLst/>
        </dgm:shape>
        <dgm:choose name="Name4">
          <dgm:if name="Name5" func="var" arg="dir" op="equ" val="norm">
            <dgm:constrLst>
              <dgm:constr type="l" for="ch" forName="Image" refType="w" fact="0"/>
              <dgm:constr type="t" for="ch" forName="Image" refType="h" fact="0"/>
              <dgm:constr type="w" for="ch" forName="Image" refType="w" fact="0.3856"/>
              <dgm:constr type="h" for="ch" forName="Image" refType="h" fact="0.3902"/>
              <dgm:constr type="l" for="ch" forName="ParentText" refType="w" fact="0.4017"/>
              <dgm:constr type="t" for="ch" forName="ParentText" refType="h" fact="0.4146"/>
              <dgm:constr type="w" for="ch" forName="ParentText" refType="w" fact="0.5463"/>
              <dgm:constr type="h" for="ch" forName="ParentText" refType="h" fact="0.5122"/>
              <dgm:constr type="l" for="ch" forName="tlFrame" refType="w" fact="0.3535"/>
              <dgm:constr type="t" for="ch" forName="tlFrame" refType="h" fact="0.3415"/>
              <dgm:constr type="w" for="ch" forName="tlFrame" refType="w" fact="0.1312"/>
              <dgm:constr type="h" for="ch" forName="tlFrame" refType="h" fact="0.1992"/>
              <dgm:constr type="l" for="ch" forName="trFrame" refType="w" fact="0.8688"/>
              <dgm:constr type="t" for="ch" forName="trFrame" refType="h" fact="0.3415"/>
              <dgm:constr type="w" for="ch" forName="trFrame" refType="w" fact="0.1312"/>
              <dgm:constr type="h" for="ch" forName="trFrame" refType="h" fact="0.1992"/>
              <dgm:constr type="l" for="ch" forName="blFrame" refType="w" fact="0.3535"/>
              <dgm:constr type="t" for="ch" forName="blFrame" refType="h" fact="0.8008"/>
              <dgm:constr type="w" for="ch" forName="blFrame" refType="w" fact="0.1312"/>
              <dgm:constr type="h" for="ch" forName="blFrame" refType="h" fact="0.1992"/>
              <dgm:constr type="l" for="ch" forName="brFrame" refType="w" fact="0.8688"/>
              <dgm:constr type="t" for="ch" forName="brFrame" refType="h" fact="0.8008"/>
              <dgm:constr type="w" for="ch" forName="brFrame" refType="w" fact="0.1312"/>
              <dgm:constr type="h" for="ch" forName="brFrame" refType="h" fact="0.1992"/>
            </dgm:constrLst>
          </dgm:if>
          <dgm:else name="Name6">
            <dgm:constrLst>
              <dgm:constr type="l" for="ch" forName="Image" refType="w" fact="0.6144"/>
              <dgm:constr type="t" for="ch" forName="Image" refType="h" fact="0"/>
              <dgm:constr type="w" for="ch" forName="Image" refType="w" fact="0.3856"/>
              <dgm:constr type="h" for="ch" forName="Image" refType="h" fact="0.3902"/>
              <dgm:constr type="l" for="ch" forName="ParentText" refType="w" fact="0.0482"/>
              <dgm:constr type="t" for="ch" forName="ParentText" refType="h" fact="0.4146"/>
              <dgm:constr type="w" for="ch" forName="ParentText" refType="w" fact="0.5463"/>
              <dgm:constr type="h" for="ch" forName="ParentText" refType="h" fact="0.5122"/>
              <dgm:constr type="l" for="ch" forName="tlFrame" refType="w" fact="0"/>
              <dgm:constr type="t" for="ch" forName="tlFrame" refType="h" fact="0.3415"/>
              <dgm:constr type="w" for="ch" forName="tlFrame" refType="w" fact="0.1312"/>
              <dgm:constr type="h" for="ch" forName="tlFrame" refType="h" fact="0.1992"/>
              <dgm:constr type="l" for="ch" forName="trFrame" refType="w" fact="0.5153"/>
              <dgm:constr type="t" for="ch" forName="trFrame" refType="h" fact="0.3415"/>
              <dgm:constr type="w" for="ch" forName="trFrame" refType="w" fact="0.1312"/>
              <dgm:constr type="h" for="ch" forName="trFrame" refType="h" fact="0.1992"/>
              <dgm:constr type="l" for="ch" forName="blFrame" refType="w" fact="0"/>
              <dgm:constr type="t" for="ch" forName="blFrame" refType="h" fact="0.8008"/>
              <dgm:constr type="w" for="ch" forName="blFrame" refType="w" fact="0.1312"/>
              <dgm:constr type="h" for="ch" forName="blFrame" refType="h" fact="0.1992"/>
              <dgm:constr type="l" for="ch" forName="brFrame" refType="w" fact="0.5153"/>
              <dgm:constr type="t" for="ch" forName="brFrame" refType="h" fact="0.8008"/>
              <dgm:constr type="w" for="ch" forName="brFrame" refType="w" fact="0.1312"/>
              <dgm:constr type="h" for="ch" forName="brFrame" refType="h" fact="0.1992"/>
            </dgm:constrLst>
          </dgm:else>
        </dgm:choose>
        <dgm:layoutNode name="Image" styleLbl="bg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  <dgm:layoutNode name="ParentText" styleLbl="revTx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tlFrame" styleLbl="node1">
          <dgm:alg type="sp"/>
          <dgm:shape xmlns:r="http://schemas.openxmlformats.org/officeDocument/2006/relationships" type="halfFrame" r:blip="">
            <dgm:adjLst>
              <dgm:adj idx="1" val="0.2577"/>
              <dgm:adj idx="2" val="0.2577"/>
            </dgm:adjLst>
          </dgm:shape>
          <dgm:presOf/>
        </dgm:layoutNode>
        <dgm:layoutNode name="trFrame" styleLbl="node1">
          <dgm:alg type="sp"/>
          <dgm:shape xmlns:r="http://schemas.openxmlformats.org/officeDocument/2006/relationships" rot="90" type="halfFrame" r:blip="">
            <dgm:adjLst>
              <dgm:adj idx="1" val="0.2577"/>
              <dgm:adj idx="2" val="0.2577"/>
            </dgm:adjLst>
          </dgm:shape>
          <dgm:presOf/>
        </dgm:layoutNode>
        <dgm:layoutNode name="blFrame" styleLbl="node1">
          <dgm:alg type="sp"/>
          <dgm:shape xmlns:r="http://schemas.openxmlformats.org/officeDocument/2006/relationships" rot="270" type="halfFrame" r:blip="">
            <dgm:adjLst>
              <dgm:adj idx="1" val="0.2577"/>
              <dgm:adj idx="2" val="0.2577"/>
            </dgm:adjLst>
          </dgm:shape>
          <dgm:presOf/>
        </dgm:layoutNode>
        <dgm:layoutNode name="brFrame" styleLbl="node1">
          <dgm:alg type="sp"/>
          <dgm:shape xmlns:r="http://schemas.openxmlformats.org/officeDocument/2006/relationships" rot="180" type="halfFrame" r:blip="">
            <dgm:adjLst>
              <dgm:adj idx="1" val="0.2577"/>
              <dgm:adj idx="2" val="0.2577"/>
            </dgm:adjLst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9/3/layout/IncreasingArrowsProcess">
  <dgm:title val=""/>
  <dgm:desc val=""/>
  <dgm:catLst>
    <dgm:cat type="process" pri="5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clrData>
  <dgm:layoutNode name="Name0">
    <dgm:varLst>
      <dgm:chMax val="5"/>
      <dgm:chPref val="5"/>
      <dgm:dir/>
      <dgm:animLvl val="lvl"/>
    </dgm:varLst>
    <dgm:shape xmlns:r="http://schemas.openxmlformats.org/officeDocument/2006/relationships" r:blip="">
      <dgm:adjLst/>
    </dgm:shape>
    <dgm:choose name="Name1">
      <dgm:if name="Name2" axis="ch" ptType="node" func="cnt" op="equ" val="1">
        <dgm:choose name="Name3">
          <dgm:if name="Name4" axis="ch ch" ptType="node node" func="cnt" op="equ" val="0">
            <dgm:alg type="composite">
              <dgm:param type="ar" val="6.8662"/>
            </dgm:alg>
            <dgm:choose name="Name5">
              <dgm:if name="Name6" func="var" arg="dir" op="equ" val="norm">
                <dgm:constrLst>
                  <dgm:constr type="primFontSz" for="des" forName="parentText1" val="65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/>
                </dgm:constrLst>
              </dgm:if>
              <dgm:else name="Name7">
                <dgm:constrLst>
                  <dgm:constr type="primFontSz" for="des" forName="parentText1" val="65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/>
                </dgm:constrLst>
              </dgm:else>
            </dgm:choose>
          </dgm:if>
          <dgm:else name="Name8">
            <dgm:alg type="composite">
              <dgm:param type="ar" val="1.9864"/>
            </dgm:alg>
            <dgm:choose name="Name9">
              <dgm:if name="Name1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93"/>
                  <dgm:constr type="l" for="ch" forName="childText1" refType="w" fact="0"/>
                  <dgm:constr type="t" for="ch" forName="childText1" refType="h" fact="0.224"/>
                  <dgm:constr type="w" for="ch" forName="childText1" refType="w" fact="0.9241"/>
                  <dgm:constr type="h" for="ch" forName="childText1" refType="h" fact="0.776"/>
                </dgm:constrLst>
              </dgm:if>
              <dgm:else name="Name1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93"/>
                  <dgm:constr type="l" for="ch" forName="childText1" refType="w" fact="0.076"/>
                  <dgm:constr type="t" for="ch" forName="childText1" refType="h" fact="0.224"/>
                  <dgm:constr type="w" for="ch" forName="childText1" refType="w" fact="0.9241"/>
                  <dgm:constr type="h" for="ch" forName="childText1" refType="h" fact="0.776"/>
                </dgm:constrLst>
              </dgm:else>
            </dgm:choose>
          </dgm:else>
        </dgm:choose>
      </dgm:if>
      <dgm:if name="Name12" axis="ch" ptType="node" func="cnt" op="equ" val="2">
        <dgm:choose name="Name13">
          <dgm:if name="Name14" axis="ch ch" ptType="node node" func="cnt" op="equ" val="0">
            <dgm:alg type="composite">
              <dgm:param type="ar" val="5.1498"/>
            </dgm:alg>
            <dgm:choose name="Name15">
              <dgm:if name="Name1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7501"/>
                  <dgm:constr type="l" for="ch" forName="parentText2" refType="w" fact="0.462"/>
                  <dgm:constr type="t" for="ch" forName="parentText2" refType="h" fact="0.2499"/>
                  <dgm:constr type="w" for="ch" forName="parentText2" refType="w" fact="0.538"/>
                  <dgm:constr type="h" for="ch" forName="parentText2" refType="h" fact="0.7501"/>
                </dgm:constrLst>
              </dgm:if>
              <dgm:else name="Name1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7501"/>
                  <dgm:constr type="l" for="ch" forName="parentText2" refType="w" fact="0"/>
                  <dgm:constr type="t" for="ch" forName="parentText2" refType="h" fact="0.2499"/>
                  <dgm:constr type="w" for="ch" forName="parentText2" refType="w" fact="0.538"/>
                  <dgm:constr type="h" for="ch" forName="parentText2" refType="h" fact="0.7501"/>
                </dgm:constrLst>
              </dgm:else>
            </dgm:choose>
          </dgm:if>
          <dgm:else name="Name18">
            <dgm:alg type="composite">
              <dgm:param type="ar" val="2.0563"/>
            </dgm:alg>
            <dgm:choose name="Name19">
              <dgm:if name="Name2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parentText2" refType="primFontSz" refFor="des" refForName="parentText1" op="equ"/>
                  <dgm:constr type="primFontSz" for="des" forName="childText2" refType="primFontSz" refFor="des" refForName="child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995"/>
                  <dgm:constr type="l" for="ch" forName="parentText2" refType="w" fact="0.462"/>
                  <dgm:constr type="t" for="ch" forName="parentText2" refType="h" fact="0.0998"/>
                  <dgm:constr type="w" for="ch" forName="parentText2" refType="w" fact="0.538"/>
                  <dgm:constr type="h" for="ch" forName="parentText2" refType="h" fact="0.2995"/>
                  <dgm:constr type="l" for="ch" forName="childText1" refType="w" fact="0"/>
                  <dgm:constr type="t" for="ch" forName="childText1" refType="h" fact="0.2317"/>
                  <dgm:constr type="w" for="ch" forName="childText1" refType="w" fact="0.462"/>
                  <dgm:constr type="h" for="ch" forName="childText1" refType="h" fact="0.6685"/>
                  <dgm:constr type="l" for="ch" forName="childText2" refType="w" fact="0.462"/>
                  <dgm:constr type="t" for="ch" forName="childText2" refType="h" fact="0.3315"/>
                  <dgm:constr type="w" for="ch" forName="childText2" refType="w" fact="0.462"/>
                  <dgm:constr type="h" for="ch" forName="childText2" refType="h" fact="0.6685"/>
                </dgm:constrLst>
              </dgm:if>
              <dgm:else name="Name2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parentText2" refType="primFontSz" refFor="des" refForName="parentText1" op="equ"/>
                  <dgm:constr type="primFontSz" for="des" forName="childText2" refType="primFontSz" refFor="des" refForName="child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995"/>
                  <dgm:constr type="l" for="ch" forName="parentText2" refType="w" fact="0"/>
                  <dgm:constr type="t" for="ch" forName="parentText2" refType="h" fact="0.0998"/>
                  <dgm:constr type="w" for="ch" forName="parentText2" refType="w" fact="0.538"/>
                  <dgm:constr type="h" for="ch" forName="parentText2" refType="h" fact="0.2995"/>
                  <dgm:constr type="l" for="ch" forName="childText1" refType="w" fact="0.538"/>
                  <dgm:constr type="t" for="ch" forName="childText1" refType="h" fact="0.2317"/>
                  <dgm:constr type="w" for="ch" forName="childText1" refType="w" fact="0.462"/>
                  <dgm:constr type="h" for="ch" forName="childText1" refType="h" fact="0.6685"/>
                  <dgm:constr type="l" for="ch" forName="childText2" refType="w" fact="0.076"/>
                  <dgm:constr type="t" for="ch" forName="childText2" refType="h" fact="0.3315"/>
                  <dgm:constr type="w" for="ch" forName="childText2" refType="w" fact="0.462"/>
                  <dgm:constr type="h" for="ch" forName="childText2" refType="h" fact="0.6685"/>
                </dgm:constrLst>
              </dgm:else>
            </dgm:choose>
          </dgm:else>
        </dgm:choose>
      </dgm:if>
      <dgm:if name="Name22" axis="ch" ptType="node" func="cnt" op="equ" val="3">
        <dgm:choose name="Name23">
          <dgm:if name="Name24" axis="ch ch" ptType="node node" func="cnt" op="equ" val="0">
            <dgm:alg type="composite">
              <dgm:param type="ar" val="4.1198"/>
            </dgm:alg>
            <dgm:choose name="Name25">
              <dgm:if name="Name2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6"/>
                  <dgm:constr type="l" for="ch" forName="parentText2" refType="w" fact="0.308"/>
                  <dgm:constr type="t" for="ch" forName="parentText2" refType="h" fact="0.2"/>
                  <dgm:constr type="w" for="ch" forName="parentText2" refType="w" fact="0.692"/>
                  <dgm:constr type="h" for="ch" forName="parentText2" refType="h" fact="0.6"/>
                  <dgm:constr type="l" for="ch" forName="parentText3" refType="w" fact="0.616"/>
                  <dgm:constr type="t" for="ch" forName="parentText3" refType="h" fact="0.4"/>
                  <dgm:constr type="w" for="ch" forName="parentText3" refType="w" fact="0.384"/>
                  <dgm:constr type="h" for="ch" forName="parentText3" refType="h" fact="0.6"/>
                </dgm:constrLst>
              </dgm:if>
              <dgm:else name="Name2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6"/>
                  <dgm:constr type="l" for="ch" forName="parentText2" refType="w" fact="0"/>
                  <dgm:constr type="t" for="ch" forName="parentText2" refType="h" fact="0.2"/>
                  <dgm:constr type="w" for="ch" forName="parentText2" refType="w" fact="0.692"/>
                  <dgm:constr type="h" for="ch" forName="parentText2" refType="h" fact="0.6"/>
                  <dgm:constr type="l" for="ch" forName="parentText3" refType="w" fact="0"/>
                  <dgm:constr type="t" for="ch" forName="parentText3" refType="h" fact="0.4"/>
                  <dgm:constr type="w" for="ch" forName="parentText3" refType="w" fact="0.384"/>
                  <dgm:constr type="h" for="ch" forName="parentText3" refType="h" fact="0.6"/>
                </dgm:constrLst>
              </dgm:else>
            </dgm:choose>
          </dgm:if>
          <dgm:else name="Name28">
            <dgm:alg type="composite">
              <dgm:param type="ar" val="2.0702"/>
            </dgm:alg>
            <dgm:choose name="Name29">
              <dgm:if name="Name3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l" for="ch" forName="childText1" refType="w" fact="0"/>
                  <dgm:constr type="t" for="ch" forName="childText1" refType="h" fact="0.2325"/>
                  <dgm:constr type="w" for="ch" forName="childText1" refType="w" fact="0.308"/>
                  <dgm:constr type="h" for="ch" forName="childText1" refType="h" fact="0.5808"/>
                  <dgm:constr type="l" for="ch" forName="childText2" refType="w" fact="0.308"/>
                  <dgm:constr type="t" for="ch" forName="childText2" refType="h" fact="0.333"/>
                  <dgm:constr type="w" for="ch" forName="childText2" refType="w" fact="0.308"/>
                  <dgm:constr type="h" for="ch" forName="childText2" refType="h" fact="0.5808"/>
                  <dgm:constr type="l" for="ch" forName="childText3" refType="w" fact="0.616"/>
                  <dgm:constr type="t" for="ch" forName="childText3" refType="h" fact="0.4335"/>
                  <dgm:constr type="w" for="ch" forName="childText3" refType="w" fact="0.308"/>
                  <dgm:constr type="h" for="ch" forName="childText3" refType="h" fact="0.572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3015"/>
                  <dgm:constr type="l" for="ch" forName="parentText2" refType="w" fact="0.308"/>
                  <dgm:constr type="t" for="ch" forName="parentText2" refType="h" fact="0.1005"/>
                  <dgm:constr type="w" for="ch" forName="parentText2" refType="w" fact="0.692"/>
                  <dgm:constr type="h" for="ch" forName="parentText2" refType="h" fact="0.3015"/>
                  <dgm:constr type="l" for="ch" forName="parentText3" refType="w" fact="0.616"/>
                  <dgm:constr type="t" for="ch" forName="parentText3" refType="h" fact="0.201"/>
                  <dgm:constr type="w" for="ch" forName="parentText3" refType="w" fact="0.384"/>
                  <dgm:constr type="h" for="ch" forName="parentText3" refType="h" fact="0.3015"/>
                </dgm:constrLst>
              </dgm:if>
              <dgm:else name="Name3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l" for="ch" forName="childText1" refType="w" fact="0.692"/>
                  <dgm:constr type="t" for="ch" forName="childText1" refType="h" fact="0.2325"/>
                  <dgm:constr type="w" for="ch" forName="childText1" refType="w" fact="0.308"/>
                  <dgm:constr type="h" for="ch" forName="childText1" refType="h" fact="0.5808"/>
                  <dgm:constr type="l" for="ch" forName="childText2" refType="w" fact="0.384"/>
                  <dgm:constr type="t" for="ch" forName="childText2" refType="h" fact="0.333"/>
                  <dgm:constr type="w" for="ch" forName="childText2" refType="w" fact="0.308"/>
                  <dgm:constr type="h" for="ch" forName="childText2" refType="h" fact="0.5808"/>
                  <dgm:constr type="l" for="ch" forName="childText3" refType="w" fact="0.076"/>
                  <dgm:constr type="t" for="ch" forName="childText3" refType="h" fact="0.4335"/>
                  <dgm:constr type="w" for="ch" forName="childText3" refType="w" fact="0.308"/>
                  <dgm:constr type="h" for="ch" forName="childText3" refType="h" fact="0.572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3015"/>
                  <dgm:constr type="l" for="ch" forName="parentText2" refType="w" fact="0"/>
                  <dgm:constr type="t" for="ch" forName="parentText2" refType="h" fact="0.1005"/>
                  <dgm:constr type="w" for="ch" forName="parentText2" refType="w" fact="0.692"/>
                  <dgm:constr type="h" for="ch" forName="parentText2" refType="h" fact="0.3015"/>
                  <dgm:constr type="l" for="ch" forName="parentText3" refType="w" fact="0"/>
                  <dgm:constr type="t" for="ch" forName="parentText3" refType="h" fact="0.201"/>
                  <dgm:constr type="w" for="ch" forName="parentText3" refType="w" fact="0.384"/>
                  <dgm:constr type="h" for="ch" forName="parentText3" refType="h" fact="0.3015"/>
                </dgm:constrLst>
              </dgm:else>
            </dgm:choose>
          </dgm:else>
        </dgm:choose>
      </dgm:if>
      <dgm:if name="Name32" axis="ch" ptType="node" func="cnt" op="equ" val="4">
        <dgm:choose name="Name33">
          <dgm:if name="Name34" axis="ch ch" ptType="node node" func="cnt" op="equ" val="0">
            <dgm:alg type="composite">
              <dgm:param type="ar" val="3.435"/>
            </dgm:alg>
            <dgm:choose name="Name35">
              <dgm:if name="Name3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5001"/>
                  <dgm:constr type="l" for="ch" forName="parentText2" refType="w" fact="0.2305"/>
                  <dgm:constr type="t" for="ch" forName="parentText2" refType="h" fact="0.1666"/>
                  <dgm:constr type="w" for="ch" forName="parentText2" refType="w" fact="0.7695"/>
                  <dgm:constr type="h" for="ch" forName="parentText2" refType="h" fact="0.5001"/>
                  <dgm:constr type="l" for="ch" forName="parentText3" refType="w" fact="0.461"/>
                  <dgm:constr type="t" for="ch" forName="parentText3" refType="h" fact="0.3333"/>
                  <dgm:constr type="w" for="ch" forName="parentText3" refType="w" fact="0.539"/>
                  <dgm:constr type="h" for="ch" forName="parentText3" refType="h" fact="0.5001"/>
                  <dgm:constr type="l" for="ch" forName="parentText4" refType="w" fact="0.6915"/>
                  <dgm:constr type="t" for="ch" forName="parentText4" refType="h" fact="0.4999"/>
                  <dgm:constr type="w" for="ch" forName="parentText4" refType="w" fact="0.3085"/>
                  <dgm:constr type="h" for="ch" forName="parentText4" refType="h" fact="0.5001"/>
                </dgm:constrLst>
              </dgm:if>
              <dgm:else name="Name3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5001"/>
                  <dgm:constr type="l" for="ch" forName="parentText2" refType="w" fact="0"/>
                  <dgm:constr type="t" for="ch" forName="parentText2" refType="h" fact="0.1666"/>
                  <dgm:constr type="w" for="ch" forName="parentText2" refType="w" fact="0.7695"/>
                  <dgm:constr type="h" for="ch" forName="parentText2" refType="h" fact="0.5001"/>
                  <dgm:constr type="l" for="ch" forName="parentText3" refType="w" fact="0"/>
                  <dgm:constr type="t" for="ch" forName="parentText3" refType="h" fact="0.3333"/>
                  <dgm:constr type="w" for="ch" forName="parentText3" refType="w" fact="0.539"/>
                  <dgm:constr type="h" for="ch" forName="parentText3" refType="h" fact="0.5001"/>
                  <dgm:constr type="l" for="ch" forName="parentText4" refType="w" fact="0"/>
                  <dgm:constr type="t" for="ch" forName="parentText4" refType="h" fact="0.4999"/>
                  <dgm:constr type="w" for="ch" forName="parentText4" refType="w" fact="0.3085"/>
                  <dgm:constr type="h" for="ch" forName="parentText4" refType="h" fact="0.5001"/>
                </dgm:constrLst>
              </dgm:else>
            </dgm:choose>
          </dgm:if>
          <dgm:else name="Name38">
            <dgm:alg type="composite">
              <dgm:param type="ar" val="1.9377"/>
            </dgm:alg>
            <dgm:choose name="Name39">
              <dgm:if name="Name4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l" for="ch" forName="childText1" refType="w" fact="0"/>
                  <dgm:constr type="t" for="ch" forName="childText1" refType="h" fact="0.218"/>
                  <dgm:constr type="w" for="ch" forName="childText1" refType="w" fact="0.2305"/>
                  <dgm:constr type="h" for="ch" forName="childText1" refType="h" fact="0.5218"/>
                  <dgm:constr type="l" for="ch" forName="childText2" refType="w" fact="0.2305"/>
                  <dgm:constr type="t" for="ch" forName="childText2" refType="h" fact="0.312"/>
                  <dgm:constr type="w" for="ch" forName="childText2" refType="w" fact="0.2305"/>
                  <dgm:constr type="h" for="ch" forName="childText2" refType="h" fact="0.5085"/>
                  <dgm:constr type="l" for="ch" forName="childText3" refType="w" fact="0.461"/>
                  <dgm:constr type="t" for="ch" forName="childText3" refType="h" fact="0.406"/>
                  <dgm:constr type="w" for="ch" forName="childText3" refType="w" fact="0.2305"/>
                  <dgm:constr type="h" for="ch" forName="childText3" refType="h" fact="0.5119"/>
                  <dgm:constr type="l" for="ch" forName="childText4" refType="w" fact="0.6915"/>
                  <dgm:constr type="t" for="ch" forName="childText4" refType="h" fact="0.5"/>
                  <dgm:constr type="w" for="ch" forName="childText4" refType="w" fact="0.2326"/>
                  <dgm:constr type="h" for="ch" forName="childText4" refType="h" fact="0.5179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21"/>
                  <dgm:constr type="l" for="ch" forName="parentText2" refType="w" fact="0.2305"/>
                  <dgm:constr type="t" for="ch" forName="parentText2" refType="h" fact="0.094"/>
                  <dgm:constr type="w" for="ch" forName="parentText2" refType="w" fact="0.7695"/>
                  <dgm:constr type="h" for="ch" forName="parentText2" refType="h" fact="0.2821"/>
                  <dgm:constr type="l" for="ch" forName="parentText3" refType="w" fact="0.461"/>
                  <dgm:constr type="t" for="ch" forName="parentText3" refType="h" fact="0.188"/>
                  <dgm:constr type="w" for="ch" forName="parentText3" refType="w" fact="0.539"/>
                  <dgm:constr type="h" for="ch" forName="parentText3" refType="h" fact="0.2821"/>
                  <dgm:constr type="l" for="ch" forName="parentText4" refType="w" fact="0.6915"/>
                  <dgm:constr type="t" for="ch" forName="parentText4" refType="h" fact="0.282"/>
                  <dgm:constr type="w" for="ch" forName="parentText4" refType="w" fact="0.3085"/>
                  <dgm:constr type="h" for="ch" forName="parentText4" refType="h" fact="0.2821"/>
                </dgm:constrLst>
              </dgm:if>
              <dgm:else name="Name4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l" for="ch" forName="childText1" refType="w" fact="0.7695"/>
                  <dgm:constr type="t" for="ch" forName="childText1" refType="h" fact="0.218"/>
                  <dgm:constr type="w" for="ch" forName="childText1" refType="w" fact="0.2305"/>
                  <dgm:constr type="h" for="ch" forName="childText1" refType="h" fact="0.5218"/>
                  <dgm:constr type="l" for="ch" forName="childText2" refType="w" fact="0.539"/>
                  <dgm:constr type="t" for="ch" forName="childText2" refType="h" fact="0.312"/>
                  <dgm:constr type="w" for="ch" forName="childText2" refType="w" fact="0.2305"/>
                  <dgm:constr type="h" for="ch" forName="childText2" refType="h" fact="0.5085"/>
                  <dgm:constr type="l" for="ch" forName="childText3" refType="w" fact="0.3085"/>
                  <dgm:constr type="t" for="ch" forName="childText3" refType="h" fact="0.406"/>
                  <dgm:constr type="w" for="ch" forName="childText3" refType="w" fact="0.2305"/>
                  <dgm:constr type="h" for="ch" forName="childText3" refType="h" fact="0.5119"/>
                  <dgm:constr type="l" for="ch" forName="childText4" refType="w" fact="0.076"/>
                  <dgm:constr type="t" for="ch" forName="childText4" refType="h" fact="0.5"/>
                  <dgm:constr type="w" for="ch" forName="childText4" refType="w" fact="0.2346"/>
                  <dgm:constr type="h" for="ch" forName="childText4" refType="h" fact="0.5179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21"/>
                  <dgm:constr type="l" for="ch" forName="parentText2" refType="w" fact="0"/>
                  <dgm:constr type="t" for="ch" forName="parentText2" refType="h" fact="0.094"/>
                  <dgm:constr type="w" for="ch" forName="parentText2" refType="w" fact="0.7695"/>
                  <dgm:constr type="h" for="ch" forName="parentText2" refType="h" fact="0.2821"/>
                  <dgm:constr type="l" for="ch" forName="parentText3" refType="w" fact="0"/>
                  <dgm:constr type="t" for="ch" forName="parentText3" refType="h" fact="0.188"/>
                  <dgm:constr type="w" for="ch" forName="parentText3" refType="w" fact="0.539"/>
                  <dgm:constr type="h" for="ch" forName="parentText3" refType="h" fact="0.2821"/>
                  <dgm:constr type="l" for="ch" forName="parentText4" refType="w" fact="0"/>
                  <dgm:constr type="t" for="ch" forName="parentText4" refType="h" fact="0.282"/>
                  <dgm:constr type="w" for="ch" forName="parentText4" refType="w" fact="0.3085"/>
                  <dgm:constr type="h" for="ch" forName="parentText4" refType="h" fact="0.2821"/>
                </dgm:constrLst>
              </dgm:else>
            </dgm:choose>
          </dgm:else>
        </dgm:choose>
      </dgm:if>
      <dgm:else name="Name42">
        <dgm:choose name="Name43">
          <dgm:if name="Name44" axis="ch ch" ptType="node node" func="cnt" op="equ" val="0">
            <dgm:alg type="composite">
              <dgm:param type="ar" val="2.9463"/>
            </dgm:alg>
            <dgm:choose name="Name45">
              <dgm:if name="Name4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4285"/>
                  <dgm:constr type="l" for="ch" forName="parentText2" refType="w" fact="0.1848"/>
                  <dgm:constr type="t" for="ch" forName="parentText2" refType="h" fact="0.1429"/>
                  <dgm:constr type="w" for="ch" forName="parentText2" refType="w" fact="0.8152"/>
                  <dgm:constr type="h" for="ch" forName="parentText2" refType="h" fact="0.4285"/>
                  <dgm:constr type="l" for="ch" forName="parentText3" refType="w" fact="0.3696"/>
                  <dgm:constr type="t" for="ch" forName="parentText3" refType="h" fact="0.2858"/>
                  <dgm:constr type="w" for="ch" forName="parentText3" refType="w" fact="0.6304"/>
                  <dgm:constr type="h" for="ch" forName="parentText3" refType="h" fact="0.4285"/>
                  <dgm:constr type="l" for="ch" forName="parentText4" refType="w" fact="0.5545"/>
                  <dgm:constr type="t" for="ch" forName="parentText4" refType="h" fact="0.4286"/>
                  <dgm:constr type="w" for="ch" forName="parentText4" refType="w" fact="0.4455"/>
                  <dgm:constr type="h" for="ch" forName="parentText4" refType="h" fact="0.4285"/>
                  <dgm:constr type="l" for="ch" forName="parentText5" refType="w" fact="0.7393"/>
                  <dgm:constr type="t" for="ch" forName="parentText5" refType="h" fact="0.5715"/>
                  <dgm:constr type="w" for="ch" forName="parentText5" refType="w" fact="0.2607"/>
                  <dgm:constr type="h" for="ch" forName="parentText5" refType="h" fact="0.4285"/>
                </dgm:constrLst>
              </dgm:if>
              <dgm:else name="Name4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4285"/>
                  <dgm:constr type="l" for="ch" forName="parentText2" refType="w" fact="0"/>
                  <dgm:constr type="t" for="ch" forName="parentText2" refType="h" fact="0.1429"/>
                  <dgm:constr type="w" for="ch" forName="parentText2" refType="w" fact="0.8152"/>
                  <dgm:constr type="h" for="ch" forName="parentText2" refType="h" fact="0.4285"/>
                  <dgm:constr type="l" for="ch" forName="parentText3" refType="w" fact="0"/>
                  <dgm:constr type="t" for="ch" forName="parentText3" refType="h" fact="0.2858"/>
                  <dgm:constr type="w" for="ch" forName="parentText3" refType="w" fact="0.6304"/>
                  <dgm:constr type="h" for="ch" forName="parentText3" refType="h" fact="0.4285"/>
                  <dgm:constr type="l" for="ch" forName="parentText4" refType="w" fact="0"/>
                  <dgm:constr type="t" for="ch" forName="parentText4" refType="h" fact="0.4286"/>
                  <dgm:constr type="w" for="ch" forName="parentText4" refType="w" fact="0.4455"/>
                  <dgm:constr type="h" for="ch" forName="parentText4" refType="h" fact="0.4285"/>
                  <dgm:constr type="l" for="ch" forName="parentText5" refType="w" fact="0"/>
                  <dgm:constr type="t" for="ch" forName="parentText5" refType="h" fact="0.5715"/>
                  <dgm:constr type="w" for="ch" forName="parentText5" refType="w" fact="0.2607"/>
                  <dgm:constr type="h" for="ch" forName="parentText5" refType="h" fact="0.4285"/>
                </dgm:constrLst>
              </dgm:else>
            </dgm:choose>
          </dgm:if>
          <dgm:else name="Name48">
            <dgm:alg type="composite">
              <dgm:param type="ar" val="1.7837"/>
            </dgm:alg>
            <dgm:choose name="Name49">
              <dgm:if name="Name5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5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5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5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childText5" refType="primFontSz" refFor="des" refForName="parentText4" op="lte"/>
                  <dgm:constr type="primFontSz" for="des" forName="childText1" refType="primFontSz" refFor="des" refForName="parentText5" op="lte"/>
                  <dgm:constr type="primFontSz" for="des" forName="childText2" refType="primFontSz" refFor="des" refForName="parentText5" op="lte"/>
                  <dgm:constr type="primFontSz" for="des" forName="childText3" refType="primFontSz" refFor="des" refForName="parentText5" op="lte"/>
                  <dgm:constr type="primFontSz" for="des" forName="childText4" refType="primFontSz" refFor="des" refForName="parentText5" op="lte"/>
                  <dgm:constr type="primFontSz" for="des" forName="childText5" refType="primFontSz" refFor="des" refForName="parentText5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primFontSz" for="des" forName="childText5" refType="primFontSz" refFor="des" refForName="childText1" op="equ"/>
                  <dgm:constr type="l" for="ch" forName="childText1" refType="w" fact="0"/>
                  <dgm:constr type="t" for="ch" forName="childText1" refType="h" fact="0.1997"/>
                  <dgm:constr type="w" for="ch" forName="childText1" refType="w" fact="0.18482"/>
                  <dgm:constr type="h" for="ch" forName="childText1" refType="h" fact="0.4763"/>
                  <dgm:constr type="l" for="ch" forName="childText2" refType="w" fact="0.1848"/>
                  <dgm:constr type="t" for="ch" forName="childText2" refType="h" fact="0.2862"/>
                  <dgm:constr type="w" for="ch" forName="childText2" refType="w" fact="0.18482"/>
                  <dgm:constr type="h" for="ch" forName="childText2" refType="h" fact="0.4763"/>
                  <dgm:constr type="l" for="ch" forName="childText3" refType="w" fact="0.3696"/>
                  <dgm:constr type="t" for="ch" forName="childText3" refType="h" fact="0.3727"/>
                  <dgm:constr type="w" for="ch" forName="childText3" refType="w" fact="0.18482"/>
                  <dgm:constr type="h" for="ch" forName="childText3" refType="h" fact="0.4763"/>
                  <dgm:constr type="l" for="ch" forName="childText4" refType="w" fact="0.5545"/>
                  <dgm:constr type="t" for="ch" forName="childText4" refType="h" fact="0.4592"/>
                  <dgm:constr type="w" for="ch" forName="childText4" refType="w" fact="0.18482"/>
                  <dgm:constr type="h" for="ch" forName="childText4" refType="h" fact="0.4763"/>
                  <dgm:constr type="l" for="ch" forName="childText5" refType="w" fact="0.7393"/>
                  <dgm:constr type="t" for="ch" forName="childText5" refType="h" fact="0.5457"/>
                  <dgm:constr type="w" for="ch" forName="childText5" refType="w" fact="0.18482"/>
                  <dgm:constr type="h" for="ch" forName="childText5" refType="h" fact="0.476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594"/>
                  <dgm:constr type="l" for="ch" forName="parentText2" refType="w" fact="0.1848"/>
                  <dgm:constr type="t" for="ch" forName="parentText2" refType="h" fact="0.0865"/>
                  <dgm:constr type="w" for="ch" forName="parentText2" refType="w" fact="0.8152"/>
                  <dgm:constr type="h" for="ch" forName="parentText2" refType="h" fact="0.2594"/>
                  <dgm:constr type="l" for="ch" forName="parentText3" refType="w" fact="0.3696"/>
                  <dgm:constr type="t" for="ch" forName="parentText3" refType="h" fact="0.173"/>
                  <dgm:constr type="w" for="ch" forName="parentText3" refType="w" fact="0.6304"/>
                  <dgm:constr type="h" for="ch" forName="parentText3" refType="h" fact="0.2594"/>
                  <dgm:constr type="l" for="ch" forName="parentText4" refType="w" fact="0.5545"/>
                  <dgm:constr type="t" for="ch" forName="parentText4" refType="h" fact="0.2595"/>
                  <dgm:constr type="w" for="ch" forName="parentText4" refType="w" fact="0.4455"/>
                  <dgm:constr type="h" for="ch" forName="parentText4" refType="h" fact="0.2594"/>
                  <dgm:constr type="l" for="ch" forName="parentText5" refType="w" fact="0.7393"/>
                  <dgm:constr type="t" for="ch" forName="parentText5" refType="h" fact="0.346"/>
                  <dgm:constr type="w" for="ch" forName="parentText5" refType="w" fact="0.2607"/>
                  <dgm:constr type="h" for="ch" forName="parentText5" refType="h" fact="0.2594"/>
                </dgm:constrLst>
              </dgm:if>
              <dgm:else name="Name5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5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5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5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childText5" refType="primFontSz" refFor="des" refForName="parentText4" op="lte"/>
                  <dgm:constr type="primFontSz" for="des" forName="childText1" refType="primFontSz" refFor="des" refForName="parentText5" op="lte"/>
                  <dgm:constr type="primFontSz" for="des" forName="childText2" refType="primFontSz" refFor="des" refForName="parentText5" op="lte"/>
                  <dgm:constr type="primFontSz" for="des" forName="childText3" refType="primFontSz" refFor="des" refForName="parentText5" op="lte"/>
                  <dgm:constr type="primFontSz" for="des" forName="childText4" refType="primFontSz" refFor="des" refForName="parentText5" op="lte"/>
                  <dgm:constr type="primFontSz" for="des" forName="childText5" refType="primFontSz" refFor="des" refForName="parentText5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primFontSz" for="des" forName="childText5" refType="primFontSz" refFor="des" refForName="childText1" op="equ"/>
                  <dgm:constr type="l" for="ch" forName="childText1" refType="w" fact="0.81518"/>
                  <dgm:constr type="t" for="ch" forName="childText1" refType="h" fact="0.1997"/>
                  <dgm:constr type="w" for="ch" forName="childText1" refType="w" fact="0.18482"/>
                  <dgm:constr type="h" for="ch" forName="childText1" refType="h" fact="0.4763"/>
                  <dgm:constr type="l" for="ch" forName="childText2" refType="w" fact="0.63036"/>
                  <dgm:constr type="t" for="ch" forName="childText2" refType="h" fact="0.2862"/>
                  <dgm:constr type="w" for="ch" forName="childText2" refType="w" fact="0.18482"/>
                  <dgm:constr type="h" for="ch" forName="childText2" refType="h" fact="0.4763"/>
                  <dgm:constr type="l" for="ch" forName="childText3" refType="w" fact="0.44554"/>
                  <dgm:constr type="t" for="ch" forName="childText3" refType="h" fact="0.3727"/>
                  <dgm:constr type="w" for="ch" forName="childText3" refType="w" fact="0.18482"/>
                  <dgm:constr type="h" for="ch" forName="childText3" refType="h" fact="0.4763"/>
                  <dgm:constr type="l" for="ch" forName="childText4" refType="w" fact="0.26072"/>
                  <dgm:constr type="t" for="ch" forName="childText4" refType="h" fact="0.4592"/>
                  <dgm:constr type="w" for="ch" forName="childText4" refType="w" fact="0.18482"/>
                  <dgm:constr type="h" for="ch" forName="childText4" refType="h" fact="0.4763"/>
                  <dgm:constr type="l" for="ch" forName="childText5" refType="w" fact="0.0759"/>
                  <dgm:constr type="t" for="ch" forName="childText5" refType="h" fact="0.5457"/>
                  <dgm:constr type="w" for="ch" forName="childText5" refType="w" fact="0.18482"/>
                  <dgm:constr type="h" for="ch" forName="childText5" refType="h" fact="0.476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594"/>
                  <dgm:constr type="l" for="ch" forName="parentText2" refType="w" fact="0"/>
                  <dgm:constr type="t" for="ch" forName="parentText2" refType="h" fact="0.0865"/>
                  <dgm:constr type="w" for="ch" forName="parentText2" refType="w" fact="0.8152"/>
                  <dgm:constr type="h" for="ch" forName="parentText2" refType="h" fact="0.2594"/>
                  <dgm:constr type="l" for="ch" forName="parentText3" refType="w" fact="0"/>
                  <dgm:constr type="t" for="ch" forName="parentText3" refType="h" fact="0.173"/>
                  <dgm:constr type="w" for="ch" forName="parentText3" refType="w" fact="0.6304"/>
                  <dgm:constr type="h" for="ch" forName="parentText3" refType="h" fact="0.2594"/>
                  <dgm:constr type="l" for="ch" forName="parentText4" refType="w" fact="0"/>
                  <dgm:constr type="t" for="ch" forName="parentText4" refType="h" fact="0.2595"/>
                  <dgm:constr type="w" for="ch" forName="parentText4" refType="w" fact="0.4455"/>
                  <dgm:constr type="h" for="ch" forName="parentText4" refType="h" fact="0.2594"/>
                  <dgm:constr type="l" for="ch" forName="parentText5" refType="w" fact="0"/>
                  <dgm:constr type="t" for="ch" forName="parentText5" refType="h" fact="0.346"/>
                  <dgm:constr type="w" for="ch" forName="parentText5" refType="w" fact="0.2607"/>
                  <dgm:constr type="h" for="ch" forName="parentText5" refType="h" fact="0.2594"/>
                </dgm:constrLst>
              </dgm:else>
            </dgm:choose>
          </dgm:else>
        </dgm:choose>
      </dgm:else>
    </dgm:choose>
    <dgm:forEach name="Name52" axis="ch" ptType="node" cnt="1">
      <dgm:layoutNode name="parentText1" styleLbl="node1">
        <dgm:varLst>
          <dgm:chMax/>
          <dgm:chPref val="3"/>
          <dgm:bulletEnabled val="1"/>
        </dgm:varLst>
        <dgm:choose name="Name53">
          <dgm:if name="Name54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55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56">
        <dgm:if name="Name57" axis="ch" ptType="node" func="cnt" op="gte" val="1">
          <dgm:layoutNode name="childText1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58"/>
      </dgm:choose>
    </dgm:forEach>
    <dgm:forEach name="Name59" axis="ch" ptType="node" st="2" cnt="1">
      <dgm:layoutNode name="parentText2" styleLbl="node1">
        <dgm:varLst>
          <dgm:chMax/>
          <dgm:chPref val="3"/>
          <dgm:bulletEnabled val="1"/>
        </dgm:varLst>
        <dgm:choose name="Name60">
          <dgm:if name="Name61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62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63">
        <dgm:if name="Name64" axis="ch" ptType="node" func="cnt" op="gte" val="1">
          <dgm:layoutNode name="childText2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65"/>
      </dgm:choose>
    </dgm:forEach>
    <dgm:forEach name="Name66" axis="ch" ptType="node" st="3" cnt="1">
      <dgm:layoutNode name="parentText3" styleLbl="node1">
        <dgm:varLst>
          <dgm:chMax/>
          <dgm:chPref val="3"/>
          <dgm:bulletEnabled val="1"/>
        </dgm:varLst>
        <dgm:choose name="Name67">
          <dgm:if name="Name68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69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70">
        <dgm:if name="Name71" axis="ch" ptType="node" func="cnt" op="gte" val="1">
          <dgm:layoutNode name="childText3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2"/>
      </dgm:choose>
    </dgm:forEach>
    <dgm:forEach name="Name73" axis="ch" ptType="node" st="4" cnt="1">
      <dgm:layoutNode name="parentText4" styleLbl="node1">
        <dgm:varLst>
          <dgm:chMax/>
          <dgm:chPref val="3"/>
          <dgm:bulletEnabled val="1"/>
        </dgm:varLst>
        <dgm:choose name="Name74">
          <dgm:if name="Name75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76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77">
        <dgm:if name="Name78" axis="ch" ptType="node" func="cnt" op="gte" val="1">
          <dgm:layoutNode name="childText4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9"/>
      </dgm:choose>
    </dgm:forEach>
    <dgm:forEach name="Name80" axis="ch" ptType="node" st="5" cnt="1">
      <dgm:layoutNode name="parentText5" styleLbl="node1">
        <dgm:varLst>
          <dgm:chMax/>
          <dgm:chPref val="3"/>
          <dgm:bulletEnabled val="1"/>
        </dgm:varLst>
        <dgm:choose name="Name81">
          <dgm:if name="Name82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83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84">
        <dgm:if name="Name85" axis="ch" ptType="node" func="cnt" op="gte" val="1">
          <dgm:layoutNode name="childText5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86"/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19.10.2020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19.10.2020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19.10.2020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19.10.2020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microsoft.com/office/2007/relationships/hdphoto" Target="../media/hdphoto1.wdp"/><Relationship Id="rId7" Type="http://schemas.openxmlformats.org/officeDocument/2006/relationships/diagramColors" Target="../diagrams/colors1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3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.xml"/><Relationship Id="rId3" Type="http://schemas.microsoft.com/office/2007/relationships/hdphoto" Target="../media/hdphoto1.wdp"/><Relationship Id="rId7" Type="http://schemas.openxmlformats.org/officeDocument/2006/relationships/diagramColors" Target="../diagrams/colors2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diagramQuickStyle" Target="../diagrams/quickStyle2.xml"/><Relationship Id="rId5" Type="http://schemas.openxmlformats.org/officeDocument/2006/relationships/diagramLayout" Target="../diagrams/layout2.xml"/><Relationship Id="rId4" Type="http://schemas.openxmlformats.org/officeDocument/2006/relationships/diagramData" Target="../diagrams/data2.xml"/></Relationships>
</file>

<file path=ppt/slides/_rels/slide4.xml.rels><?xml version="1.0" encoding="UTF-8" standalone="yes"?>
<Relationships xmlns="http://schemas.openxmlformats.org/package/2006/relationships"><Relationship Id="rId8" Type="http://schemas.microsoft.com/office/2007/relationships/diagramDrawing" Target="../diagrams/drawing3.xml"/><Relationship Id="rId13" Type="http://schemas.microsoft.com/office/2007/relationships/diagramDrawing" Target="../diagrams/drawing4.xml"/><Relationship Id="rId3" Type="http://schemas.microsoft.com/office/2007/relationships/hdphoto" Target="../media/hdphoto1.wdp"/><Relationship Id="rId7" Type="http://schemas.openxmlformats.org/officeDocument/2006/relationships/diagramColors" Target="../diagrams/colors3.xml"/><Relationship Id="rId12" Type="http://schemas.openxmlformats.org/officeDocument/2006/relationships/diagramColors" Target="../diagrams/colors4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diagramQuickStyle" Target="../diagrams/quickStyle3.xml"/><Relationship Id="rId11" Type="http://schemas.openxmlformats.org/officeDocument/2006/relationships/diagramQuickStyle" Target="../diagrams/quickStyle4.xml"/><Relationship Id="rId5" Type="http://schemas.openxmlformats.org/officeDocument/2006/relationships/diagramLayout" Target="../diagrams/layout3.xml"/><Relationship Id="rId10" Type="http://schemas.openxmlformats.org/officeDocument/2006/relationships/diagramLayout" Target="../diagrams/layout4.xml"/><Relationship Id="rId4" Type="http://schemas.openxmlformats.org/officeDocument/2006/relationships/diagramData" Target="../diagrams/data3.xml"/><Relationship Id="rId9" Type="http://schemas.openxmlformats.org/officeDocument/2006/relationships/diagramData" Target="../diagrams/data4.xml"/></Relationships>
</file>

<file path=ppt/slides/_rels/slide5.xml.rels><?xml version="1.0" encoding="UTF-8" standalone="yes"?>
<Relationships xmlns="http://schemas.openxmlformats.org/package/2006/relationships"><Relationship Id="rId8" Type="http://schemas.microsoft.com/office/2007/relationships/diagramDrawing" Target="../diagrams/drawing5.xml"/><Relationship Id="rId3" Type="http://schemas.microsoft.com/office/2007/relationships/hdphoto" Target="../media/hdphoto1.wdp"/><Relationship Id="rId7" Type="http://schemas.openxmlformats.org/officeDocument/2006/relationships/diagramColors" Target="../diagrams/colors5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diagramQuickStyle" Target="../diagrams/quickStyle5.xml"/><Relationship Id="rId5" Type="http://schemas.openxmlformats.org/officeDocument/2006/relationships/diagramLayout" Target="../diagrams/layout5.xml"/><Relationship Id="rId4" Type="http://schemas.openxmlformats.org/officeDocument/2006/relationships/diagramData" Target="../diagrams/data5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8" Type="http://schemas.microsoft.com/office/2007/relationships/diagramDrawing" Target="../diagrams/drawing6.xml"/><Relationship Id="rId3" Type="http://schemas.microsoft.com/office/2007/relationships/hdphoto" Target="../media/hdphoto1.wdp"/><Relationship Id="rId7" Type="http://schemas.openxmlformats.org/officeDocument/2006/relationships/diagramColors" Target="../diagrams/colors6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diagramQuickStyle" Target="../diagrams/quickStyle6.xml"/><Relationship Id="rId5" Type="http://schemas.openxmlformats.org/officeDocument/2006/relationships/diagramLayout" Target="../diagrams/layout6.xml"/><Relationship Id="rId4" Type="http://schemas.openxmlformats.org/officeDocument/2006/relationships/diagramData" Target="../diagrams/data6.xml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8" Type="http://schemas.microsoft.com/office/2007/relationships/diagramDrawing" Target="../diagrams/drawing7.xml"/><Relationship Id="rId3" Type="http://schemas.microsoft.com/office/2007/relationships/hdphoto" Target="../media/hdphoto1.wdp"/><Relationship Id="rId7" Type="http://schemas.openxmlformats.org/officeDocument/2006/relationships/diagramColors" Target="../diagrams/colors7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diagramQuickStyle" Target="../diagrams/quickStyle7.xml"/><Relationship Id="rId5" Type="http://schemas.openxmlformats.org/officeDocument/2006/relationships/diagramLayout" Target="../diagrams/layout7.xml"/><Relationship Id="rId4" Type="http://schemas.openxmlformats.org/officeDocument/2006/relationships/diagramData" Target="../diagrams/data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http://www.freeppt.net/template/colored-cubes-powerpoint-templates-for-powerpoint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20825" y="0"/>
            <a:ext cx="9123174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477956" y="1051094"/>
            <a:ext cx="8208912" cy="3588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lnSpc>
                <a:spcPct val="115000"/>
              </a:lnSpc>
              <a:spcAft>
                <a:spcPts val="0"/>
              </a:spcAft>
              <a:tabLst>
                <a:tab pos="1894205" algn="l"/>
              </a:tabLst>
            </a:pP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51520" y="2420888"/>
            <a:ext cx="9630075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ln w="1905">
                  <a:solidFill>
                    <a:srgbClr val="512603"/>
                  </a:solidFill>
                </a:ln>
                <a:solidFill>
                  <a:srgbClr val="512603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«ВОЗМОЖНОСТИ </a:t>
            </a:r>
          </a:p>
          <a:p>
            <a:pPr algn="ctr"/>
            <a:r>
              <a:rPr lang="ru-RU" sz="3600" b="1" dirty="0" smtClean="0">
                <a:ln w="1905">
                  <a:solidFill>
                    <a:srgbClr val="512603"/>
                  </a:solidFill>
                </a:ln>
                <a:solidFill>
                  <a:srgbClr val="512603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ДЕРЕВЯННОГО </a:t>
            </a:r>
          </a:p>
          <a:p>
            <a:pPr algn="ctr"/>
            <a:r>
              <a:rPr lang="ru-RU" sz="3600" b="1" dirty="0" smtClean="0">
                <a:ln w="1905">
                  <a:solidFill>
                    <a:srgbClr val="512603"/>
                  </a:solidFill>
                </a:ln>
                <a:solidFill>
                  <a:srgbClr val="512603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КОНСТРУКТОРА</a:t>
            </a:r>
          </a:p>
          <a:p>
            <a:pPr algn="ctr"/>
            <a:r>
              <a:rPr lang="ru-RU" sz="3600" b="1" dirty="0" smtClean="0">
                <a:ln w="1905">
                  <a:solidFill>
                    <a:srgbClr val="512603"/>
                  </a:solidFill>
                </a:ln>
                <a:solidFill>
                  <a:srgbClr val="512603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 РАЗВИТИИ  ДОШКОЛЬНИКОВ»</a:t>
            </a:r>
            <a:endParaRPr lang="ru-RU" sz="3600" b="1" dirty="0">
              <a:ln w="1905">
                <a:solidFill>
                  <a:srgbClr val="512603"/>
                </a:solidFill>
              </a:ln>
              <a:solidFill>
                <a:srgbClr val="512603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77956" y="1051094"/>
            <a:ext cx="8208912" cy="3588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lnSpc>
                <a:spcPct val="115000"/>
              </a:lnSpc>
              <a:spcAft>
                <a:spcPts val="0"/>
              </a:spcAft>
              <a:tabLst>
                <a:tab pos="1894205" algn="l"/>
              </a:tabLst>
            </a:pP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935088" y="323569"/>
            <a:ext cx="8208912" cy="17114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1100" dirty="0">
                <a:latin typeface="Arial Black" panose="020B0A04020102020204" pitchFamily="34" charset="0"/>
                <a:ea typeface="Calibri"/>
                <a:cs typeface="Times New Roman"/>
              </a:rPr>
              <a:t>Городской округ Жуковский Московской области</a:t>
            </a: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1100" dirty="0">
                <a:latin typeface="Arial Black" panose="020B0A04020102020204" pitchFamily="34" charset="0"/>
                <a:ea typeface="Calibri"/>
                <a:cs typeface="Times New Roman"/>
              </a:rPr>
              <a:t>Муниципальное учреждение дополнительного профессионального образования</a:t>
            </a: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1100" dirty="0">
                <a:latin typeface="Arial Black" panose="020B0A04020102020204" pitchFamily="34" charset="0"/>
                <a:ea typeface="Calibri"/>
                <a:cs typeface="Times New Roman"/>
              </a:rPr>
              <a:t>«Учебно-методический центр городского округа Жуковский»</a:t>
            </a: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1100" dirty="0">
                <a:latin typeface="Arial Black" panose="020B0A04020102020204" pitchFamily="34" charset="0"/>
                <a:ea typeface="Calibri"/>
                <a:cs typeface="Times New Roman"/>
              </a:rPr>
              <a:t>(МУ ДПО УМЦ)</a:t>
            </a: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1100" dirty="0" smtClean="0">
                <a:latin typeface="Arial Black" panose="020B0A04020102020204" pitchFamily="34" charset="0"/>
                <a:ea typeface="Calibri"/>
                <a:cs typeface="Times New Roman"/>
              </a:rPr>
              <a:t>Адрес</a:t>
            </a:r>
            <a:r>
              <a:rPr lang="ru-RU" sz="1100" dirty="0">
                <a:latin typeface="Arial Black" panose="020B0A04020102020204" pitchFamily="34" charset="0"/>
                <a:ea typeface="Calibri"/>
                <a:cs typeface="Times New Roman"/>
              </a:rPr>
              <a:t>: 140180, Московская область, г. Жуковский, ул. Молодёжная д.25</a:t>
            </a: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1100" dirty="0">
                <a:latin typeface="Arial Black" panose="020B0A04020102020204" pitchFamily="34" charset="0"/>
                <a:ea typeface="Calibri"/>
                <a:cs typeface="Times New Roman"/>
              </a:rPr>
              <a:t>тел. (48)2-55-17, </a:t>
            </a:r>
            <a:r>
              <a:rPr lang="ru-RU" sz="1100" dirty="0" err="1">
                <a:latin typeface="Arial Black" panose="020B0A04020102020204" pitchFamily="34" charset="0"/>
                <a:ea typeface="Calibri"/>
                <a:cs typeface="Times New Roman"/>
              </a:rPr>
              <a:t>umts-zhuk</a:t>
            </a:r>
            <a:r>
              <a:rPr lang="ru-RU" sz="1100" dirty="0">
                <a:latin typeface="Arial Black" panose="020B0A04020102020204" pitchFamily="34" charset="0"/>
                <a:ea typeface="Calibri"/>
                <a:cs typeface="Times New Roman"/>
              </a:rPr>
              <a:t>@</a:t>
            </a:r>
            <a:r>
              <a:rPr lang="en-US" sz="1100" dirty="0" err="1">
                <a:latin typeface="Arial Black" panose="020B0A04020102020204" pitchFamily="34" charset="0"/>
                <a:ea typeface="Calibri"/>
                <a:cs typeface="Times New Roman"/>
              </a:rPr>
              <a:t>yandex</a:t>
            </a:r>
            <a:r>
              <a:rPr lang="ru-RU" sz="1100" dirty="0">
                <a:latin typeface="Arial Black" panose="020B0A04020102020204" pitchFamily="34" charset="0"/>
                <a:ea typeface="Calibri"/>
                <a:cs typeface="Times New Roman"/>
              </a:rPr>
              <a:t>.</a:t>
            </a:r>
            <a:r>
              <a:rPr lang="ru-RU" sz="1100" dirty="0" err="1">
                <a:latin typeface="Arial Black" panose="020B0A04020102020204" pitchFamily="34" charset="0"/>
                <a:ea typeface="Calibri"/>
                <a:cs typeface="Times New Roman"/>
              </a:rPr>
              <a:t>ru</a:t>
            </a:r>
            <a:r>
              <a:rPr lang="ru-RU" sz="1100" dirty="0">
                <a:latin typeface="Arial Black" panose="020B0A04020102020204" pitchFamily="34" charset="0"/>
                <a:ea typeface="Calibri"/>
                <a:cs typeface="Times New Roman"/>
              </a:rPr>
              <a:t>.</a:t>
            </a: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1100" b="1" spc="5" dirty="0">
                <a:solidFill>
                  <a:srgbClr val="000000"/>
                </a:solidFill>
                <a:latin typeface="Arial Black" panose="020B0A04020102020204" pitchFamily="34" charset="0"/>
                <a:ea typeface="Calibri"/>
                <a:cs typeface="Times New Roman"/>
              </a:rPr>
              <a:t>ОКПО</a:t>
            </a:r>
            <a:r>
              <a:rPr lang="ru-RU" sz="1100" spc="5" dirty="0">
                <a:solidFill>
                  <a:srgbClr val="000000"/>
                </a:solidFill>
                <a:latin typeface="Arial Black" panose="020B0A04020102020204" pitchFamily="34" charset="0"/>
                <a:ea typeface="Calibri"/>
                <a:cs typeface="Times New Roman"/>
              </a:rPr>
              <a:t> </a:t>
            </a:r>
            <a:r>
              <a:rPr lang="ru-RU" sz="1100" dirty="0">
                <a:latin typeface="Arial Black" panose="020B0A04020102020204" pitchFamily="34" charset="0"/>
                <a:ea typeface="Calibri"/>
                <a:cs typeface="Times New Roman"/>
              </a:rPr>
              <a:t>45748434</a:t>
            </a:r>
            <a:r>
              <a:rPr lang="ru-RU" sz="1100" spc="5" dirty="0">
                <a:solidFill>
                  <a:srgbClr val="000000"/>
                </a:solidFill>
                <a:latin typeface="Arial Black" panose="020B0A04020102020204" pitchFamily="34" charset="0"/>
                <a:ea typeface="Calibri"/>
                <a:cs typeface="Times New Roman"/>
              </a:rPr>
              <a:t>; </a:t>
            </a:r>
            <a:r>
              <a:rPr lang="ru-RU" sz="1100" b="1" spc="5" dirty="0">
                <a:solidFill>
                  <a:srgbClr val="000000"/>
                </a:solidFill>
                <a:latin typeface="Arial Black" panose="020B0A04020102020204" pitchFamily="34" charset="0"/>
                <a:ea typeface="Calibri"/>
                <a:cs typeface="Times New Roman"/>
              </a:rPr>
              <a:t>ОГРН</a:t>
            </a:r>
            <a:r>
              <a:rPr lang="ru-RU" sz="1100" spc="5" dirty="0">
                <a:solidFill>
                  <a:srgbClr val="000000"/>
                </a:solidFill>
                <a:latin typeface="Arial Black" panose="020B0A04020102020204" pitchFamily="34" charset="0"/>
                <a:ea typeface="Calibri"/>
                <a:cs typeface="Times New Roman"/>
              </a:rPr>
              <a:t> </a:t>
            </a:r>
            <a:r>
              <a:rPr lang="ru-RU" sz="1100" dirty="0">
                <a:latin typeface="Arial Black" panose="020B0A04020102020204" pitchFamily="34" charset="0"/>
                <a:ea typeface="Calibri"/>
                <a:cs typeface="Times New Roman"/>
              </a:rPr>
              <a:t>1035002604537; </a:t>
            </a:r>
            <a:r>
              <a:rPr lang="ru-RU" sz="1100" b="1" spc="5" dirty="0">
                <a:solidFill>
                  <a:srgbClr val="000000"/>
                </a:solidFill>
                <a:latin typeface="Arial Black" panose="020B0A04020102020204" pitchFamily="34" charset="0"/>
                <a:ea typeface="Calibri"/>
                <a:cs typeface="Times New Roman"/>
              </a:rPr>
              <a:t>ИНН/КПП</a:t>
            </a:r>
            <a:r>
              <a:rPr lang="ru-RU" sz="1100" spc="5" dirty="0">
                <a:solidFill>
                  <a:srgbClr val="000000"/>
                </a:solidFill>
                <a:latin typeface="Arial Black" panose="020B0A04020102020204" pitchFamily="34" charset="0"/>
                <a:ea typeface="Calibri"/>
                <a:cs typeface="Times New Roman"/>
              </a:rPr>
              <a:t> </a:t>
            </a:r>
            <a:r>
              <a:rPr lang="ru-RU" sz="1100" dirty="0">
                <a:latin typeface="Arial Black" panose="020B0A04020102020204" pitchFamily="34" charset="0"/>
                <a:ea typeface="Calibri"/>
                <a:cs typeface="Times New Roman"/>
              </a:rPr>
              <a:t>5013032866/501301001</a:t>
            </a:r>
          </a:p>
          <a:p>
            <a:pPr algn="ctr">
              <a:lnSpc>
                <a:spcPts val="1200"/>
              </a:lnSpc>
              <a:spcBef>
                <a:spcPts val="750"/>
              </a:spcBef>
              <a:spcAft>
                <a:spcPts val="2250"/>
              </a:spcAft>
            </a:pPr>
            <a:r>
              <a:rPr lang="ru-RU" sz="1600" kern="1800" dirty="0" smtClean="0">
                <a:solidFill>
                  <a:srgbClr val="333333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427984" y="5445224"/>
            <a:ext cx="425888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Подготовила:</a:t>
            </a:r>
          </a:p>
          <a:p>
            <a:r>
              <a:rPr lang="ru-RU" sz="16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Балеева</a:t>
            </a: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Татьяна Викторовна</a:t>
            </a:r>
          </a:p>
          <a:p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</a:t>
            </a: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етодист МУ ДПО УМЦ</a:t>
            </a:r>
            <a:endParaRPr lang="ru-RU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90241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ttp://www.freeppt.net/template/colored-cubes-powerpoint-templates-for-powerpoint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20826" y="12576"/>
            <a:ext cx="9123174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475656" y="59730"/>
            <a:ext cx="5904656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3200" b="1" dirty="0">
                <a:ln w="1905">
                  <a:solidFill>
                    <a:srgbClr val="512603"/>
                  </a:solidFill>
                </a:ln>
                <a:solidFill>
                  <a:srgbClr val="512603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 </a:t>
            </a:r>
          </a:p>
          <a:p>
            <a:pPr lvl="0" algn="ctr"/>
            <a:r>
              <a:rPr lang="ru-RU" sz="3200" b="1" dirty="0" smtClean="0">
                <a:ln w="1905">
                  <a:solidFill>
                    <a:srgbClr val="512603"/>
                  </a:solidFill>
                </a:ln>
                <a:solidFill>
                  <a:srgbClr val="512603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СПОСОБНОСТИ АКТИВНО ДУМАТЬ,  ОБОСНОВЫВАТЬ </a:t>
            </a:r>
          </a:p>
          <a:p>
            <a:pPr lvl="0" algn="ctr"/>
            <a:r>
              <a:rPr lang="ru-RU" sz="3200" b="1" dirty="0" smtClean="0">
                <a:ln w="1905">
                  <a:solidFill>
                    <a:srgbClr val="512603"/>
                  </a:solidFill>
                </a:ln>
                <a:solidFill>
                  <a:srgbClr val="512603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СВОИ РЕШЕНИЯ</a:t>
            </a:r>
            <a:endParaRPr lang="ru-RU" sz="3200" b="1" dirty="0">
              <a:ln w="1905">
                <a:solidFill>
                  <a:srgbClr val="512603"/>
                </a:solidFill>
              </a:ln>
              <a:solidFill>
                <a:srgbClr val="512603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798746" y="2179027"/>
            <a:ext cx="4608512" cy="2315279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 </a:t>
            </a:r>
            <a:r>
              <a:rPr 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время</a:t>
            </a:r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конструирования, </a:t>
            </a:r>
            <a:endParaRPr lang="ru-RU" sz="24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дошкольники</a:t>
            </a:r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ставят перед собой самостоятельно </a:t>
            </a:r>
            <a:r>
              <a:rPr 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задачу…</a:t>
            </a:r>
            <a:endParaRPr lang="ru-RU" sz="2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Стрелка вниз 7"/>
          <p:cNvSpPr/>
          <p:nvPr/>
        </p:nvSpPr>
        <p:spPr>
          <a:xfrm>
            <a:off x="4788024" y="4595842"/>
            <a:ext cx="936104" cy="1008112"/>
          </a:xfrm>
          <a:prstGeom prst="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2895720" y="5700360"/>
            <a:ext cx="4608512" cy="115764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находя </a:t>
            </a:r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правильный путь решения. </a:t>
            </a:r>
          </a:p>
        </p:txBody>
      </p:sp>
    </p:spTree>
    <p:extLst>
      <p:ext uri="{BB962C8B-B14F-4D97-AF65-F5344CB8AC3E}">
        <p14:creationId xmlns:p14="http://schemas.microsoft.com/office/powerpoint/2010/main" val="43394119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ttp://www.freeppt.net/template/colored-cubes-powerpoint-templates-for-powerpoint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20826" y="12576"/>
            <a:ext cx="9123174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555776" y="694970"/>
            <a:ext cx="4572000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ctr"/>
            <a:r>
              <a:rPr lang="ru-RU" sz="3200" b="1" u="sng" dirty="0" smtClean="0">
                <a:ln w="1905">
                  <a:solidFill>
                    <a:srgbClr val="512603"/>
                  </a:solidFill>
                </a:ln>
                <a:solidFill>
                  <a:srgbClr val="512603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  РАБОТЫ</a:t>
            </a:r>
            <a:endParaRPr lang="ru-RU" sz="3200" b="1" u="sng" dirty="0">
              <a:ln w="1905">
                <a:solidFill>
                  <a:srgbClr val="512603"/>
                </a:solidFill>
              </a:ln>
              <a:solidFill>
                <a:srgbClr val="512603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286937" y="1916832"/>
            <a:ext cx="6192688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ctr">
              <a:buAutoNum type="arabicPeriod"/>
            </a:pP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мелкой моторики 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рук </a:t>
            </a:r>
          </a:p>
          <a:p>
            <a:pPr marL="342900" indent="-342900" algn="ctr">
              <a:buAutoNum type="arabicPeriod"/>
            </a:pP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введение 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новых понятий и использование их в речи 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детей</a:t>
            </a:r>
          </a:p>
          <a:p>
            <a:pPr marL="342900" indent="-342900" algn="ctr">
              <a:buAutoNum type="arabicPeriod"/>
            </a:pP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памяти </a:t>
            </a:r>
          </a:p>
          <a:p>
            <a:pPr marL="342900" indent="-342900" algn="ctr">
              <a:buAutoNum type="arabicPeriod"/>
            </a:pP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внимания </a:t>
            </a:r>
          </a:p>
          <a:p>
            <a:pPr marL="342900" indent="-342900" algn="ctr">
              <a:buAutoNum type="arabicPeriod"/>
            </a:pP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воображения</a:t>
            </a:r>
          </a:p>
          <a:p>
            <a:pPr marL="342900" indent="-342900" algn="ctr">
              <a:buAutoNum type="arabicPeriod"/>
            </a:pP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мышления</a:t>
            </a:r>
          </a:p>
          <a:p>
            <a:pPr marL="342900" indent="-342900" algn="ctr">
              <a:buAutoNum type="arabicPeriod"/>
            </a:pP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наблюдательности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46275525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ttp://www.freeppt.net/template/colored-cubes-powerpoint-templates-for-powerpoint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826" y="-14350"/>
            <a:ext cx="9123174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4479634" y="3244334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endParaRPr lang="ru-RU" b="1" u="sng" dirty="0">
              <a:ln w="1905">
                <a:solidFill>
                  <a:srgbClr val="512603"/>
                </a:solidFill>
              </a:ln>
              <a:solidFill>
                <a:srgbClr val="512603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95535" y="2132856"/>
            <a:ext cx="7488833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3600" b="1" u="sng" dirty="0" smtClean="0">
                <a:ln w="1905">
                  <a:solidFill>
                    <a:srgbClr val="512603"/>
                  </a:solidFill>
                </a:ln>
                <a:solidFill>
                  <a:srgbClr val="512603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БЛАГОДАРИМ  ЗА ВНИМАНИЕ</a:t>
            </a:r>
            <a:r>
              <a:rPr lang="ru-RU" sz="4000" b="1" u="sng" dirty="0" smtClean="0">
                <a:ln w="1905">
                  <a:solidFill>
                    <a:srgbClr val="512603"/>
                  </a:solidFill>
                </a:ln>
                <a:solidFill>
                  <a:srgbClr val="512603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!</a:t>
            </a:r>
          </a:p>
          <a:p>
            <a:pPr lvl="0" algn="ctr"/>
            <a:r>
              <a:rPr lang="ru-RU" sz="4000" b="1" u="sng" dirty="0" smtClean="0">
                <a:ln w="1905">
                  <a:solidFill>
                    <a:srgbClr val="512603"/>
                  </a:solidFill>
                </a:ln>
                <a:solidFill>
                  <a:srgbClr val="512603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ДО НОВЫХ ВСТРЕЧ!</a:t>
            </a:r>
          </a:p>
          <a:p>
            <a:pPr lvl="0" algn="ctr"/>
            <a:endParaRPr lang="ru-RU" sz="4000" b="1" u="sng" dirty="0">
              <a:ln w="1905">
                <a:solidFill>
                  <a:srgbClr val="512603"/>
                </a:solidFill>
              </a:ln>
              <a:solidFill>
                <a:srgbClr val="512603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733785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ttp://www.freeppt.net/template/colored-cubes-powerpoint-templates-for-powerpoint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20826" y="12576"/>
            <a:ext cx="9123174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8676456" y="1700808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316416" y="908720"/>
            <a:ext cx="43924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899752650"/>
              </p:ext>
            </p:extLst>
          </p:nvPr>
        </p:nvGraphicFramePr>
        <p:xfrm>
          <a:off x="2339752" y="172616"/>
          <a:ext cx="6552728" cy="65379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2761467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ttp://www.freeppt.net/template/colored-cubes-powerpoint-templates-for-powerpoint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20826" y="12576"/>
            <a:ext cx="9123174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48026926"/>
              </p:ext>
            </p:extLst>
          </p:nvPr>
        </p:nvGraphicFramePr>
        <p:xfrm>
          <a:off x="2051720" y="620688"/>
          <a:ext cx="7092280" cy="60486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4662327" y="764704"/>
            <a:ext cx="193380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умения рассматривать предметы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927057" y="3140968"/>
            <a:ext cx="194421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умения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анализировать</a:t>
            </a:r>
            <a:endParaRPr lang="ru-RU" sz="2000" dirty="0"/>
          </a:p>
        </p:txBody>
      </p:sp>
      <p:sp>
        <p:nvSpPr>
          <p:cNvPr id="10" name="TextBox 9"/>
          <p:cNvSpPr txBox="1"/>
          <p:nvPr/>
        </p:nvSpPr>
        <p:spPr>
          <a:xfrm>
            <a:off x="4625031" y="5301208"/>
            <a:ext cx="208823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умения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сравнивать предметы</a:t>
            </a:r>
            <a:endParaRPr lang="ru-RU" sz="2000" dirty="0"/>
          </a:p>
        </p:txBody>
      </p:sp>
      <p:sp>
        <p:nvSpPr>
          <p:cNvPr id="11" name="TextBox 10"/>
          <p:cNvSpPr txBox="1"/>
          <p:nvPr/>
        </p:nvSpPr>
        <p:spPr>
          <a:xfrm>
            <a:off x="2527156" y="3140967"/>
            <a:ext cx="165967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делать </a:t>
            </a:r>
            <a:r>
              <a:rPr lang="ru-RU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различия и обобщения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683568" y="-24773"/>
            <a:ext cx="86409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n w="1905">
                  <a:solidFill>
                    <a:srgbClr val="512603"/>
                  </a:solidFill>
                </a:ln>
                <a:solidFill>
                  <a:srgbClr val="512603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АКТУАЛЬНОСТЬ ИГРОВОГО КОНСТРУКТОРА</a:t>
            </a:r>
            <a:endParaRPr lang="ru-RU" sz="2800" b="1" dirty="0">
              <a:ln w="1905">
                <a:solidFill>
                  <a:srgbClr val="512603"/>
                </a:solidFill>
              </a:ln>
              <a:solidFill>
                <a:srgbClr val="512603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99077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ttp://www.freeppt.net/template/colored-cubes-powerpoint-templates-for-powerpoint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826" y="12576"/>
            <a:ext cx="9123174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1116740973"/>
              </p:ext>
            </p:extLst>
          </p:nvPr>
        </p:nvGraphicFramePr>
        <p:xfrm>
          <a:off x="2051720" y="620688"/>
          <a:ext cx="7092280" cy="60486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871281777"/>
              </p:ext>
            </p:extLst>
          </p:nvPr>
        </p:nvGraphicFramePr>
        <p:xfrm>
          <a:off x="23417" y="764704"/>
          <a:ext cx="6924847" cy="57044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9" r:lo="rId10" r:qs="rId11" r:cs="rId12"/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179512" y="12576"/>
            <a:ext cx="684076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ln w="1905">
                  <a:solidFill>
                    <a:srgbClr val="512603"/>
                  </a:solidFill>
                </a:ln>
                <a:solidFill>
                  <a:srgbClr val="512603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ВИДЫ  КОНСТРУИРОВАНИЯ</a:t>
            </a:r>
            <a:endParaRPr lang="ru-RU" sz="3200" b="1" dirty="0">
              <a:ln w="1905">
                <a:solidFill>
                  <a:srgbClr val="512603"/>
                </a:solidFill>
              </a:ln>
              <a:solidFill>
                <a:srgbClr val="512603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1868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ttp://www.freeppt.net/template/colored-cubes-powerpoint-templates-for-powerpoint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826" y="-14350"/>
            <a:ext cx="9123174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683568" y="690826"/>
            <a:ext cx="727280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ln w="1905">
                  <a:solidFill>
                    <a:srgbClr val="512603"/>
                  </a:solidFill>
                </a:ln>
                <a:solidFill>
                  <a:srgbClr val="512603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РЕЧЕВОЕ  РАЗВИТИЕ</a:t>
            </a:r>
            <a:endParaRPr lang="ru-RU" sz="4000" b="1" dirty="0">
              <a:ln w="1905">
                <a:solidFill>
                  <a:srgbClr val="512603"/>
                </a:solidFill>
              </a:ln>
              <a:solidFill>
                <a:srgbClr val="512603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1018494260"/>
              </p:ext>
            </p:extLst>
          </p:nvPr>
        </p:nvGraphicFramePr>
        <p:xfrm>
          <a:off x="-25989" y="836712"/>
          <a:ext cx="7512496" cy="658408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641363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ttp://www.freeppt.net/template/colored-cubes-powerpoint-templates-for-powerpoint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20826" y="12576"/>
            <a:ext cx="9123174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971600" y="171699"/>
            <a:ext cx="748883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ln w="1905">
                  <a:solidFill>
                    <a:srgbClr val="512603"/>
                  </a:solidFill>
                </a:ln>
                <a:solidFill>
                  <a:srgbClr val="512603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РАСШИРЕНИЕ </a:t>
            </a:r>
          </a:p>
          <a:p>
            <a:pPr algn="ctr"/>
            <a:r>
              <a:rPr lang="ru-RU" sz="3200" b="1" dirty="0" smtClean="0">
                <a:ln w="1905">
                  <a:solidFill>
                    <a:srgbClr val="512603"/>
                  </a:solidFill>
                </a:ln>
                <a:solidFill>
                  <a:srgbClr val="512603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ОБ ОКРУЖАЮЩЕМ  МИРЕ</a:t>
            </a:r>
            <a:endParaRPr lang="ru-RU" sz="3200" b="1" dirty="0">
              <a:ln w="1905">
                <a:solidFill>
                  <a:srgbClr val="512603"/>
                </a:solidFill>
              </a:ln>
              <a:solidFill>
                <a:srgbClr val="512603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147" name="Picture 3" descr="C:\Users\Алевтина\Desktop\фото конструктор\IMG-20191026-WA0009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59631" y="1265858"/>
            <a:ext cx="2918501" cy="389133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6148" name="Picture 4" descr="C:\Users\Алевтина\Desktop\фото конструктор\IMG-20191026-WA0020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18688" y="1248917"/>
            <a:ext cx="3067520" cy="409002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6146" name="Picture 2" descr="C:\Users\Алевтина\Desktop\фото конструктор\DSC_2092.JPG"/>
          <p:cNvPicPr>
            <a:picLocks noChangeAspect="1" noChangeArrowheads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059832" y="3942480"/>
            <a:ext cx="3720862" cy="279293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  <p:extLst>
      <p:ext uri="{BB962C8B-B14F-4D97-AF65-F5344CB8AC3E}">
        <p14:creationId xmlns:p14="http://schemas.microsoft.com/office/powerpoint/2010/main" val="1231946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ttp://www.freeppt.net/template/colored-cubes-powerpoint-templates-for-powerpoint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20826" y="12576"/>
            <a:ext cx="9123174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315177" y="260648"/>
            <a:ext cx="653447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ln w="1905">
                  <a:solidFill>
                    <a:srgbClr val="512603"/>
                  </a:solidFill>
                </a:ln>
                <a:solidFill>
                  <a:srgbClr val="512603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КОНСТРУКТИВНОЕ  СОТРУДНИЧЕСТВО</a:t>
            </a:r>
            <a:endParaRPr lang="ru-RU" sz="3200" b="1" dirty="0">
              <a:ln w="1905">
                <a:solidFill>
                  <a:srgbClr val="512603"/>
                </a:solidFill>
              </a:ln>
              <a:solidFill>
                <a:srgbClr val="512603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974486020"/>
              </p:ext>
            </p:extLst>
          </p:nvPr>
        </p:nvGraphicFramePr>
        <p:xfrm>
          <a:off x="2051720" y="1124744"/>
          <a:ext cx="6696744" cy="59046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2995946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ttp://www.freeppt.net/template/colored-cubes-powerpoint-templates-for-powerpoint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826" y="12576"/>
            <a:ext cx="9123174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763688" y="0"/>
            <a:ext cx="604867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ln w="1905">
                  <a:solidFill>
                    <a:srgbClr val="512603"/>
                  </a:solidFill>
                </a:ln>
                <a:solidFill>
                  <a:srgbClr val="512603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РЕШЕНИЕ  ТЕХНИЧЕСКИХ  ЗАДАЧ</a:t>
            </a:r>
            <a:endParaRPr lang="ru-RU" sz="3600" b="1" dirty="0">
              <a:ln w="1905">
                <a:solidFill>
                  <a:srgbClr val="512603"/>
                </a:solidFill>
              </a:ln>
              <a:solidFill>
                <a:srgbClr val="512603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170" name="Picture 2" descr="C:\Users\Алевтина\Desktop\фото конструктор\DSC_2085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412301" y="1144853"/>
            <a:ext cx="2463955" cy="279888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7171" name="Picture 3" descr="C:\Users\Алевтина\Desktop\фото конструктор\DSC_2089.JPG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427984" y="4124078"/>
            <a:ext cx="2448272" cy="273392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sp>
        <p:nvSpPr>
          <p:cNvPr id="4" name="TextBox 3"/>
          <p:cNvSpPr txBox="1"/>
          <p:nvPr/>
        </p:nvSpPr>
        <p:spPr>
          <a:xfrm>
            <a:off x="467544" y="1110154"/>
            <a:ext cx="3960440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Развить интерес к конструированию. </a:t>
            </a:r>
            <a:endParaRPr lang="ru-RU" sz="2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Научить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анализировать постройки, рисунки, элементарные чертежи, выделяя основные части, функциональное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назначение.</a:t>
            </a:r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Научить строить, моделировать по элементарным чертежам и схемам, разбираться в несложных планах.</a:t>
            </a:r>
          </a:p>
        </p:txBody>
      </p:sp>
    </p:spTree>
    <p:extLst>
      <p:ext uri="{BB962C8B-B14F-4D97-AF65-F5344CB8AC3E}">
        <p14:creationId xmlns:p14="http://schemas.microsoft.com/office/powerpoint/2010/main" val="2793897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http://www.freeppt.net/template/colored-cubes-powerpoint-templates-for-powerpoint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826" y="-14350"/>
            <a:ext cx="9123174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006492" y="116632"/>
            <a:ext cx="472015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ln w="1905">
                  <a:solidFill>
                    <a:srgbClr val="512603"/>
                  </a:solidFill>
                </a:ln>
                <a:solidFill>
                  <a:srgbClr val="512603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 </a:t>
            </a:r>
          </a:p>
          <a:p>
            <a:pPr algn="ctr"/>
            <a:r>
              <a:rPr lang="ru-RU" sz="3200" b="1" dirty="0" smtClean="0">
                <a:ln w="1905">
                  <a:solidFill>
                    <a:srgbClr val="512603"/>
                  </a:solidFill>
                </a:ln>
                <a:solidFill>
                  <a:srgbClr val="512603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МАТЕМАТИЧЕСКИХ </a:t>
            </a:r>
          </a:p>
          <a:p>
            <a:pPr algn="ctr"/>
            <a:r>
              <a:rPr lang="ru-RU" sz="3200" b="1" dirty="0" smtClean="0">
                <a:ln w="1905">
                  <a:solidFill>
                    <a:srgbClr val="512603"/>
                  </a:solidFill>
                </a:ln>
                <a:solidFill>
                  <a:srgbClr val="512603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ПРЕДСТАВЛЕНИЙ</a:t>
            </a:r>
            <a:endParaRPr lang="ru-RU" sz="3200" b="1" dirty="0">
              <a:ln w="1905">
                <a:solidFill>
                  <a:srgbClr val="512603"/>
                </a:solidFill>
              </a:ln>
              <a:solidFill>
                <a:srgbClr val="512603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1384314288"/>
              </p:ext>
            </p:extLst>
          </p:nvPr>
        </p:nvGraphicFramePr>
        <p:xfrm>
          <a:off x="179512" y="1686292"/>
          <a:ext cx="7512496" cy="54151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771558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348</TotalTime>
  <Words>373</Words>
  <Application>Microsoft Office PowerPoint</Application>
  <PresentationFormat>Экран (4:3)</PresentationFormat>
  <Paragraphs>69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ТОЛСТОВА</dc:creator>
  <cp:lastModifiedBy>УМЦ</cp:lastModifiedBy>
  <cp:revision>34</cp:revision>
  <dcterms:created xsi:type="dcterms:W3CDTF">2019-10-26T16:02:26Z</dcterms:created>
  <dcterms:modified xsi:type="dcterms:W3CDTF">2020-10-19T13:44:17Z</dcterms:modified>
</cp:coreProperties>
</file>