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>
      <p:cViewPr varScale="1">
        <p:scale>
          <a:sx n="103" d="100"/>
          <a:sy n="103" d="100"/>
        </p:scale>
        <p:origin x="-21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667CE6-C83D-40B7-AF3A-EE81EC75A4F4}" type="datetimeFigureOut">
              <a:rPr lang="ru-RU" smtClean="0"/>
              <a:pPr/>
              <a:t>19.10.2020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5EB82863-0239-4008-9FAC-84B7E92CFD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ransk-online.info/info/4/" TargetMode="External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yadovoi-shnur.livejournal.com/74014.html?page=1" TargetMode="External"/><Relationship Id="rId5" Type="http://schemas.openxmlformats.org/officeDocument/2006/relationships/hyperlink" Target="http://www.mordovmedia.ru/useful_info/article/62/" TargetMode="External"/><Relationship Id="rId4" Type="http://schemas.openxmlformats.org/officeDocument/2006/relationships/hyperlink" Target="https://maps.yandex.ru/42/saransk/?ll=45.170650,54.182696&amp;z=14&amp;whatshere%5bpoint%5d=45.189305,54.184024&amp;whatshere%5bzoom%5d=1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429000"/>
            <a:ext cx="6629400" cy="1219201"/>
          </a:xfrm>
        </p:spPr>
        <p:txBody>
          <a:bodyPr/>
          <a:lstStyle/>
          <a:p>
            <a:r>
              <a:rPr lang="ru-RU" sz="4800" dirty="0" smtClean="0">
                <a:solidFill>
                  <a:srgbClr val="002060"/>
                </a:solidFill>
              </a:rPr>
              <a:t>Саранск и его улицы</a:t>
            </a:r>
            <a:endParaRPr lang="ru-RU" sz="4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24027"/>
            <a:ext cx="6480720" cy="227915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755576" y="5589240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0">
              <a:buNone/>
            </a:pPr>
            <a:r>
              <a:rPr lang="ru-RU" u="sng" dirty="0" smtClean="0">
                <a:solidFill>
                  <a:srgbClr val="002060"/>
                </a:solidFill>
              </a:rPr>
              <a:t>Выполнила</a:t>
            </a:r>
            <a:r>
              <a:rPr lang="ru-RU" dirty="0" smtClean="0">
                <a:solidFill>
                  <a:srgbClr val="002060"/>
                </a:solidFill>
              </a:rPr>
              <a:t>: Рудакова Анна </a:t>
            </a:r>
            <a:r>
              <a:rPr lang="ru-RU" dirty="0" smtClean="0">
                <a:solidFill>
                  <a:srgbClr val="002060"/>
                </a:solidFill>
              </a:rPr>
              <a:t>ученица </a:t>
            </a:r>
            <a:r>
              <a:rPr lang="ru-RU" dirty="0" smtClean="0">
                <a:solidFill>
                  <a:srgbClr val="002060"/>
                </a:solidFill>
              </a:rPr>
              <a:t>9Б </a:t>
            </a:r>
            <a:r>
              <a:rPr lang="ru-RU" dirty="0" smtClean="0">
                <a:solidFill>
                  <a:srgbClr val="002060"/>
                </a:solidFill>
              </a:rPr>
              <a:t>класса, МОУ СОШ № 28, г.о. Саранск, Республика Мордовия</a:t>
            </a:r>
          </a:p>
          <a:p>
            <a:pPr marL="11430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Проверил: Короткова И.В., учитель истории </a:t>
            </a:r>
            <a:r>
              <a:rPr lang="ru-RU" smtClean="0">
                <a:solidFill>
                  <a:srgbClr val="002060"/>
                </a:solidFill>
              </a:rPr>
              <a:t>и обществознания</a:t>
            </a:r>
            <a:endParaRPr lang="ru-RU" dirty="0" smtClean="0">
              <a:solidFill>
                <a:srgbClr val="002060"/>
              </a:solidFill>
            </a:endParaRPr>
          </a:p>
          <a:p>
            <a:pPr marL="11430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                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548384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5576" y="2996952"/>
            <a:ext cx="7696200" cy="1295401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Немного фактов…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475028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102832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Саранск</a:t>
            </a:r>
            <a:r>
              <a:rPr lang="ru-RU" dirty="0">
                <a:solidFill>
                  <a:srgbClr val="002060"/>
                </a:solidFill>
              </a:rPr>
              <a:t> - один из старейших русских городов Среднего Поволжья.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34417"/>
            <a:ext cx="7344816" cy="4832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58827404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1244352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Саранск был основан </a:t>
            </a:r>
            <a:r>
              <a:rPr lang="ru-RU" b="1" dirty="0">
                <a:solidFill>
                  <a:srgbClr val="002060"/>
                </a:solidFill>
              </a:rPr>
              <a:t>в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b="1" dirty="0">
                <a:solidFill>
                  <a:srgbClr val="002060"/>
                </a:solidFill>
              </a:rPr>
              <a:t>1641 </a:t>
            </a:r>
            <a:r>
              <a:rPr lang="ru-RU" dirty="0">
                <a:solidFill>
                  <a:srgbClr val="002060"/>
                </a:solidFill>
              </a:rPr>
              <a:t>году, как военная крепость на юго-восточной сторожевой черте Московского государства.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772816"/>
            <a:ext cx="7056784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23287332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108012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В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b="1" dirty="0">
                <a:solidFill>
                  <a:srgbClr val="002060"/>
                </a:solidFill>
              </a:rPr>
              <a:t>1651</a:t>
            </a:r>
            <a:r>
              <a:rPr lang="ru-RU" dirty="0">
                <a:solidFill>
                  <a:srgbClr val="002060"/>
                </a:solidFill>
              </a:rPr>
              <a:t> году Саранск вырос из «крепости» и получил статус уездного города.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18782"/>
            <a:ext cx="7346262" cy="4766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1673702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864096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В 1781</a:t>
            </a:r>
            <a:r>
              <a:rPr lang="ru-RU" dirty="0">
                <a:solidFill>
                  <a:srgbClr val="002060"/>
                </a:solidFill>
              </a:rPr>
              <a:t> году был утверждён герб Саранска.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772816"/>
            <a:ext cx="3912515" cy="482217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995236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32544">
            <a:off x="365594" y="1080120"/>
            <a:ext cx="5219381" cy="54178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391703">
            <a:off x="3491880" y="1196752"/>
            <a:ext cx="5219381" cy="541784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95632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В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b="1" dirty="0">
                <a:solidFill>
                  <a:srgbClr val="002060"/>
                </a:solidFill>
              </a:rPr>
              <a:t>1991 году</a:t>
            </a:r>
            <a:r>
              <a:rPr lang="ru-RU" dirty="0">
                <a:solidFill>
                  <a:srgbClr val="002060"/>
                </a:solidFill>
              </a:rPr>
              <a:t> Саранск стал столицей Республики Мордовия.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16015" y="2420888"/>
            <a:ext cx="865030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6779853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144016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В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b="1" dirty="0">
                <a:solidFill>
                  <a:srgbClr val="002060"/>
                </a:solidFill>
              </a:rPr>
              <a:t>2010 году</a:t>
            </a:r>
            <a:r>
              <a:rPr lang="ru-RU" dirty="0">
                <a:solidFill>
                  <a:srgbClr val="002060"/>
                </a:solidFill>
              </a:rPr>
              <a:t> население городского округа Саранск составило 323,8 тыс. человек.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619672" y="1844824"/>
            <a:ext cx="6004232" cy="46891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884217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924944"/>
            <a:ext cx="7696200" cy="1295401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Старый Саранск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59342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71203"/>
            <a:ext cx="7362277" cy="45646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592" y="404664"/>
            <a:ext cx="7488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Одна из центральных улиц города - Московская ( Ныне - ул.Л.Толстого).</a:t>
            </a:r>
          </a:p>
        </p:txBody>
      </p:sp>
    </p:spTree>
    <p:extLst>
      <p:ext uri="{BB962C8B-B14F-4D97-AF65-F5344CB8AC3E}">
        <p14:creationId xmlns="" xmlns:p14="http://schemas.microsoft.com/office/powerpoint/2010/main" val="160245225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71709" y="834843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Спасский собор.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12776"/>
            <a:ext cx="7304140" cy="47525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72120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076056" y="557051"/>
            <a:ext cx="3810000" cy="5652889"/>
          </a:xfrm>
          <a:prstGeom prst="rect">
            <a:avLst/>
          </a:prstGeom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sp>
        <p:nvSpPr>
          <p:cNvPr id="9" name="Объект 2"/>
          <p:cNvSpPr txBox="1">
            <a:spLocks/>
          </p:cNvSpPr>
          <p:nvPr/>
        </p:nvSpPr>
        <p:spPr>
          <a:xfrm>
            <a:off x="0" y="107758"/>
            <a:ext cx="5076056" cy="656160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0" algn="ctr">
              <a:spcBef>
                <a:spcPts val="120"/>
              </a:spcBef>
              <a:buFont typeface="Arial" pitchFamily="34" charset="0"/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Зелёные улицы новые,</a:t>
            </a:r>
          </a:p>
          <a:p>
            <a:pPr marL="72000" indent="0" algn="ctr">
              <a:spcBef>
                <a:spcPts val="120"/>
              </a:spcBef>
              <a:buFont typeface="Arial" pitchFamily="34" charset="0"/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Проспекты, что солнца светлей.</a:t>
            </a:r>
          </a:p>
          <a:p>
            <a:pPr marL="72000" indent="0" algn="ctr">
              <a:spcBef>
                <a:spcPts val="120"/>
              </a:spcBef>
              <a:buFont typeface="Arial" pitchFamily="34" charset="0"/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Саранск наш – столица Мордовии,</a:t>
            </a:r>
          </a:p>
          <a:p>
            <a:pPr marL="72000" indent="0" algn="ctr">
              <a:spcBef>
                <a:spcPts val="120"/>
              </a:spcBef>
              <a:buFont typeface="Arial" pitchFamily="34" charset="0"/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Саранск – город завтрашних дней</a:t>
            </a:r>
            <a:r>
              <a:rPr lang="ru-RU" sz="2200" b="1" dirty="0" smtClean="0">
                <a:solidFill>
                  <a:srgbClr val="002060"/>
                </a:solidFill>
              </a:rPr>
              <a:t>.</a:t>
            </a:r>
          </a:p>
          <a:p>
            <a:pPr marL="72000" indent="0">
              <a:spcBef>
                <a:spcPts val="120"/>
              </a:spcBef>
              <a:buFont typeface="Arial" pitchFamily="34" charset="0"/>
              <a:buNone/>
            </a:pPr>
            <a:r>
              <a:rPr lang="ru-RU" sz="2200" b="1" dirty="0"/>
              <a:t> </a:t>
            </a:r>
            <a:r>
              <a:rPr lang="ru-RU" sz="2200" b="1" dirty="0" smtClean="0"/>
              <a:t> </a:t>
            </a:r>
            <a:r>
              <a:rPr lang="ru-RU" sz="2200" dirty="0" smtClean="0">
                <a:solidFill>
                  <a:srgbClr val="002060"/>
                </a:solidFill>
              </a:rPr>
              <a:t>Как много исторических событий произошло здесь за эти годы! Память о них Саранск хранит в названиях улиц, которых теперь больше 250. Многие из них носят имена славных сынов - уроженцев Мордовии или тех, которые внесли свой вклад в развитие Саранска: </a:t>
            </a:r>
          </a:p>
          <a:p>
            <a:pPr marL="72000" indent="0">
              <a:spcBef>
                <a:spcPts val="120"/>
              </a:spcBef>
              <a:buFont typeface="Arial" pitchFamily="34" charset="0"/>
              <a:buNone/>
            </a:pPr>
            <a:r>
              <a:rPr lang="ru-RU" sz="2200" dirty="0" smtClean="0">
                <a:solidFill>
                  <a:srgbClr val="002060"/>
                </a:solidFill>
              </a:rPr>
              <a:t>  скульптора С. Д. Эрьзи,  поэта А.И.Полежаева, просветителя М.Е.Евсевьева. Героя войны Игоря Косарева.</a:t>
            </a:r>
            <a:endParaRPr lang="ru-RU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98930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12776"/>
            <a:ext cx="7620000" cy="46291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548680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Общий вид на город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со стороны современного Пушкинского парка.</a:t>
            </a:r>
          </a:p>
        </p:txBody>
      </p:sp>
    </p:spTree>
    <p:extLst>
      <p:ext uri="{BB962C8B-B14F-4D97-AF65-F5344CB8AC3E}">
        <p14:creationId xmlns="" xmlns:p14="http://schemas.microsoft.com/office/powerpoint/2010/main" val="25354233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00808"/>
            <a:ext cx="4196325" cy="4867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 заключении…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258" y="1600754"/>
            <a:ext cx="4765766" cy="5400600"/>
          </a:xfrm>
        </p:spPr>
        <p:txBody>
          <a:bodyPr>
            <a:normAutofit lnSpcReduction="10000"/>
          </a:bodyPr>
          <a:lstStyle/>
          <a:p>
            <a:pPr marL="114300" indent="0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   Для </a:t>
            </a:r>
            <a:r>
              <a:rPr lang="ru-RU" dirty="0">
                <a:solidFill>
                  <a:srgbClr val="002060"/>
                </a:solidFill>
              </a:rPr>
              <a:t>всех нас </a:t>
            </a:r>
            <a:r>
              <a:rPr lang="ru-RU" dirty="0" smtClean="0">
                <a:solidFill>
                  <a:srgbClr val="002060"/>
                </a:solidFill>
              </a:rPr>
              <a:t>Саранск </a:t>
            </a:r>
            <a:r>
              <a:rPr lang="ru-RU" dirty="0">
                <a:solidFill>
                  <a:srgbClr val="002060"/>
                </a:solidFill>
              </a:rPr>
              <a:t>небольшой, но очень красивый </a:t>
            </a:r>
            <a:r>
              <a:rPr lang="ru-RU" dirty="0" smtClean="0">
                <a:solidFill>
                  <a:srgbClr val="002060"/>
                </a:solidFill>
              </a:rPr>
              <a:t>город, он является </a:t>
            </a:r>
            <a:r>
              <a:rPr lang="ru-RU" dirty="0">
                <a:solidFill>
                  <a:srgbClr val="002060"/>
                </a:solidFill>
              </a:rPr>
              <a:t>малой родиной, о которой мы никогда не забываем, и будем учиться и работать так, чтобы сделать </a:t>
            </a:r>
            <a:r>
              <a:rPr lang="ru-RU" dirty="0" smtClean="0">
                <a:solidFill>
                  <a:srgbClr val="002060"/>
                </a:solidFill>
              </a:rPr>
              <a:t>его </a:t>
            </a:r>
            <a:r>
              <a:rPr lang="ru-RU" dirty="0">
                <a:solidFill>
                  <a:srgbClr val="002060"/>
                </a:solidFill>
              </a:rPr>
              <a:t>ещё краше.</a:t>
            </a:r>
          </a:p>
          <a:p>
            <a:pPr marL="114300" indent="0" fontAlgn="base">
              <a:buNone/>
            </a:pPr>
            <a:r>
              <a:rPr lang="ru-RU" dirty="0" smtClean="0">
                <a:solidFill>
                  <a:srgbClr val="002060"/>
                </a:solidFill>
              </a:rPr>
              <a:t>   И </a:t>
            </a:r>
            <a:r>
              <a:rPr lang="ru-RU" dirty="0">
                <a:solidFill>
                  <a:srgbClr val="002060"/>
                </a:solidFill>
              </a:rPr>
              <a:t>я очень надеюсь, </a:t>
            </a:r>
            <a:r>
              <a:rPr lang="ru-RU" dirty="0" smtClean="0">
                <a:solidFill>
                  <a:srgbClr val="002060"/>
                </a:solidFill>
              </a:rPr>
              <a:t>что </a:t>
            </a:r>
            <a:r>
              <a:rPr lang="ru-RU" dirty="0">
                <a:solidFill>
                  <a:srgbClr val="002060"/>
                </a:solidFill>
              </a:rPr>
              <a:t>Саранск, всегда </a:t>
            </a:r>
            <a:r>
              <a:rPr lang="ru-RU" dirty="0" smtClean="0">
                <a:solidFill>
                  <a:srgbClr val="002060"/>
                </a:solidFill>
              </a:rPr>
              <a:t>будет </a:t>
            </a:r>
            <a:r>
              <a:rPr lang="ru-RU" dirty="0">
                <a:solidFill>
                  <a:srgbClr val="002060"/>
                </a:solidFill>
              </a:rPr>
              <a:t>таким светлым, солнечным, зелёным городом, в котором приятно жить и в котором чувствуешь себя защищенным и счастливым.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73277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 (x86)\Microsoft Office\MEDIA\CAGCAT10\j0196400.wm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68849">
            <a:off x="7094614" y="5084319"/>
            <a:ext cx="1695298" cy="18123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95536" y="908720"/>
            <a:ext cx="8229600" cy="4772025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ru-RU" sz="2800" u="sng" dirty="0" smtClean="0">
                <a:solidFill>
                  <a:srgbClr val="002060"/>
                </a:solidFill>
              </a:rPr>
              <a:t>Источники</a:t>
            </a:r>
            <a:r>
              <a:rPr lang="ru-RU" sz="28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>
                <a:solidFill>
                  <a:srgbClr val="002060"/>
                </a:solidFill>
                <a:hlinkClick r:id="rId3"/>
              </a:rPr>
              <a:t>http://www.saransk-online.info/info/4</a:t>
            </a:r>
            <a:r>
              <a:rPr lang="en-US" dirty="0" smtClean="0">
                <a:solidFill>
                  <a:srgbClr val="002060"/>
                </a:solidFill>
                <a:hlinkClick r:id="rId3"/>
              </a:rPr>
              <a:t>/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  <a:hlinkClick r:id="rId4"/>
              </a:rPr>
              <a:t>https://maps.yandex.ru/42/saransk/?</a:t>
            </a:r>
            <a:r>
              <a:rPr lang="en-US" dirty="0" smtClean="0">
                <a:solidFill>
                  <a:srgbClr val="002060"/>
                </a:solidFill>
                <a:hlinkClick r:id="rId4"/>
              </a:rPr>
              <a:t>ll=45.170650%2C54.182696&amp;z=14&amp;whatshere%5Bpoint%5D=45.189305%2C54.184024&amp;whatshere%5Bzoom%5D=18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  <a:hlinkClick r:id="rId5"/>
              </a:rPr>
              <a:t>http</a:t>
            </a:r>
            <a:r>
              <a:rPr lang="en-US" dirty="0">
                <a:solidFill>
                  <a:srgbClr val="002060"/>
                </a:solidFill>
                <a:hlinkClick r:id="rId5"/>
              </a:rPr>
              <a:t>://www.mordovmedia.ru/useful_info/article/62</a:t>
            </a:r>
            <a:r>
              <a:rPr lang="en-US" dirty="0" smtClean="0">
                <a:solidFill>
                  <a:srgbClr val="002060"/>
                </a:solidFill>
                <a:hlinkClick r:id="rId5"/>
              </a:rPr>
              <a:t>/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  <a:hlinkClick r:id="rId6"/>
              </a:rPr>
              <a:t>http</a:t>
            </a:r>
            <a:r>
              <a:rPr lang="en-US" dirty="0">
                <a:solidFill>
                  <a:srgbClr val="002060"/>
                </a:solidFill>
                <a:hlinkClick r:id="rId6"/>
              </a:rPr>
              <a:t>://</a:t>
            </a:r>
            <a:r>
              <a:rPr lang="en-US" dirty="0" smtClean="0">
                <a:solidFill>
                  <a:srgbClr val="002060"/>
                </a:solidFill>
                <a:hlinkClick r:id="rId6"/>
              </a:rPr>
              <a:t>ryadovoi-shnur.livejournal.com/74014.html?page=1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66365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3140968"/>
            <a:ext cx="7776864" cy="1656185"/>
          </a:xfrm>
        </p:spPr>
        <p:txBody>
          <a:bodyPr/>
          <a:lstStyle/>
          <a:p>
            <a:r>
              <a:rPr lang="ru-RU" sz="4400" dirty="0">
                <a:solidFill>
                  <a:srgbClr val="002060"/>
                </a:solidFill>
              </a:rPr>
              <a:t>Знакомые улицы…</a:t>
            </a:r>
            <a:br>
              <a:rPr lang="ru-RU" sz="4400" dirty="0">
                <a:solidFill>
                  <a:srgbClr val="002060"/>
                </a:solidFill>
              </a:rPr>
            </a:br>
            <a:endParaRPr lang="ru-RU" sz="4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45486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89040"/>
            <a:ext cx="6624736" cy="26560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6516216" y="3428337"/>
            <a:ext cx="2199926" cy="316835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Улица Косарева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36496" cy="2232247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Улица, на которой я живу называется – Косарева. Она была названа в честь Александра Васильевича Косарева </a:t>
            </a:r>
            <a:r>
              <a:rPr lang="ru-RU" dirty="0">
                <a:solidFill>
                  <a:srgbClr val="002060"/>
                </a:solidFill>
              </a:rPr>
              <a:t>(1903-1939) — </a:t>
            </a:r>
            <a:r>
              <a:rPr lang="ru-RU" dirty="0" smtClean="0">
                <a:solidFill>
                  <a:srgbClr val="002060"/>
                </a:solidFill>
              </a:rPr>
              <a:t>видного деятеля </a:t>
            </a:r>
            <a:r>
              <a:rPr lang="ru-RU" dirty="0">
                <a:solidFill>
                  <a:srgbClr val="002060"/>
                </a:solidFill>
              </a:rPr>
              <a:t>коммунистического движения молодежи</a:t>
            </a:r>
            <a:r>
              <a:rPr lang="ru-RU" dirty="0" smtClean="0">
                <a:solidFill>
                  <a:srgbClr val="002060"/>
                </a:solidFill>
              </a:rPr>
              <a:t>. Это </a:t>
            </a:r>
            <a:r>
              <a:rPr lang="ru-RU" dirty="0">
                <a:solidFill>
                  <a:srgbClr val="002060"/>
                </a:solidFill>
              </a:rPr>
              <a:t>крупная транспортная магистраль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Она связала Центр с заводом "Резинотехника", ТЭЦ-2 и Светотехникой. Здесь выезд на шоссе Саранск — Чамзинка — Ульяновск.</a:t>
            </a:r>
          </a:p>
        </p:txBody>
      </p:sp>
    </p:spTree>
    <p:extLst>
      <p:ext uri="{BB962C8B-B14F-4D97-AF65-F5344CB8AC3E}">
        <p14:creationId xmlns="" xmlns:p14="http://schemas.microsoft.com/office/powerpoint/2010/main" val="37313526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149080"/>
            <a:ext cx="5472608" cy="2449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717032"/>
            <a:ext cx="2163036" cy="28811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Улица сущинского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928992" cy="2808312"/>
          </a:xfrm>
        </p:spPr>
        <p:txBody>
          <a:bodyPr>
            <a:normAutofit fontScale="92500" lnSpcReduction="10000"/>
          </a:bodyPr>
          <a:lstStyle/>
          <a:p>
            <a:pPr marL="11430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Эта улица была названа в честь Владимира Александровича Сущинского </a:t>
            </a:r>
            <a:r>
              <a:rPr lang="ru-RU" dirty="0">
                <a:solidFill>
                  <a:srgbClr val="002060"/>
                </a:solidFill>
              </a:rPr>
              <a:t>(1912-1945) — </a:t>
            </a:r>
            <a:r>
              <a:rPr lang="ru-RU" dirty="0" smtClean="0">
                <a:solidFill>
                  <a:srgbClr val="002060"/>
                </a:solidFill>
              </a:rPr>
              <a:t>военного кинооператора, который родился </a:t>
            </a:r>
            <a:r>
              <a:rPr lang="ru-RU" dirty="0">
                <a:solidFill>
                  <a:srgbClr val="002060"/>
                </a:solidFill>
              </a:rPr>
              <a:t>в Саранске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Боевые заслуги кинооператора отмечены орденом Отечественной войны и медалью "За отвагу</a:t>
            </a:r>
            <a:r>
              <a:rPr lang="ru-RU" dirty="0" smtClean="0">
                <a:solidFill>
                  <a:srgbClr val="002060"/>
                </a:solidFill>
              </a:rPr>
              <a:t>".</a:t>
            </a:r>
            <a:r>
              <a:rPr lang="ru-RU" dirty="0">
                <a:solidFill>
                  <a:srgbClr val="002060"/>
                </a:solidFill>
              </a:rPr>
              <a:t> В память о земляке </a:t>
            </a:r>
            <a:r>
              <a:rPr lang="ru-RU" dirty="0" smtClean="0">
                <a:solidFill>
                  <a:srgbClr val="002060"/>
                </a:solidFill>
              </a:rPr>
              <a:t>в 1975 году улица была названа </a:t>
            </a:r>
            <a:r>
              <a:rPr lang="ru-RU" dirty="0">
                <a:solidFill>
                  <a:srgbClr val="002060"/>
                </a:solidFill>
              </a:rPr>
              <a:t>именем В. А. Сущинского. Находится в северной стороне Химмаша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r>
              <a:rPr lang="ru-RU" dirty="0">
                <a:solidFill>
                  <a:srgbClr val="002060"/>
                </a:solidFill>
              </a:rPr>
              <a:t>Здесь разместился целый микрорайон с комплексом объектов социально-культурного назначения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4534112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429000"/>
            <a:ext cx="6912768" cy="3230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проспект "70 лет Октября</a:t>
            </a:r>
            <a:r>
              <a:rPr lang="ru-RU" dirty="0" smtClean="0">
                <a:solidFill>
                  <a:srgbClr val="002060"/>
                </a:solidFill>
              </a:rPr>
              <a:t>"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8902824" cy="2376264"/>
          </a:xfrm>
        </p:spPr>
        <p:txBody>
          <a:bodyPr>
            <a:normAutofit fontScale="92500"/>
          </a:bodyPr>
          <a:lstStyle/>
          <a:p>
            <a:pPr marL="114300" indent="0">
              <a:buNone/>
            </a:pPr>
            <a:r>
              <a:rPr lang="ru-RU" dirty="0">
                <a:solidFill>
                  <a:srgbClr val="002060"/>
                </a:solidFill>
              </a:rPr>
              <a:t>В ознаменование 70-й годовщины Великой Октябрьской социалистической революции решением Саранского горсовета в</a:t>
            </a:r>
            <a:r>
              <a:rPr lang="ru-RU" dirty="0" smtClean="0">
                <a:solidFill>
                  <a:srgbClr val="002060"/>
                </a:solidFill>
              </a:rPr>
              <a:t>1987 году улица </a:t>
            </a:r>
            <a:r>
              <a:rPr lang="ru-RU" dirty="0">
                <a:solidFill>
                  <a:srgbClr val="002060"/>
                </a:solidFill>
              </a:rPr>
              <a:t>Ардатовская переименована в проспект "70 лет Октября". Он очень длинный, идет с запада на восток, начинаясь от поймы реки Инсар, поднимается вверх, пересекает Севастопольскую и ул. Косарева.</a:t>
            </a:r>
          </a:p>
        </p:txBody>
      </p:sp>
    </p:spTree>
    <p:extLst>
      <p:ext uri="{BB962C8B-B14F-4D97-AF65-F5344CB8AC3E}">
        <p14:creationId xmlns="" xmlns:p14="http://schemas.microsoft.com/office/powerpoint/2010/main" val="70502625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933056"/>
            <a:ext cx="7396009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Улица КОММУНИСТИЧЕСКАЯ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9001000" cy="2520280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dirty="0">
                <a:solidFill>
                  <a:srgbClr val="002060"/>
                </a:solidFill>
              </a:rPr>
              <a:t>Одна из старых улиц Саранска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dirty="0">
                <a:solidFill>
                  <a:srgbClr val="002060"/>
                </a:solidFill>
              </a:rPr>
              <a:t> После Октябрьской революции 1 ноября 1918 года Покровский переулок переименовали в Коммунистический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dirty="0">
                <a:solidFill>
                  <a:srgbClr val="002060"/>
                </a:solidFill>
              </a:rPr>
              <a:t> В 1949 году на улице было более 30 предприятий и учреждений: госбанк, коммунальный, промышленный, торговый банки, конторы и базы "Заготживсырья", комбинат коммунального обслуживания, дорожное управление, артель "Пищевик", клуб МВД, Дом санитарного просвещения, детская музыкальная школа и другие учреждения.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24096250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Улица БОЛЬШЕВИСТСКАЯ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429000"/>
            <a:ext cx="6552728" cy="3154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23528" y="1483668"/>
            <a:ext cx="86409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>
                <a:solidFill>
                  <a:srgbClr val="002060"/>
                </a:solidFill>
              </a:rPr>
              <a:t>Исторически сложилось так, что эта улица имела несколько названий</a:t>
            </a:r>
            <a:r>
              <a:rPr lang="ru-RU" sz="1900" dirty="0" smtClean="0">
                <a:solidFill>
                  <a:srgbClr val="002060"/>
                </a:solidFill>
              </a:rPr>
              <a:t>.</a:t>
            </a:r>
            <a:r>
              <a:rPr lang="ru-RU" sz="1900" dirty="0">
                <a:solidFill>
                  <a:srgbClr val="002060"/>
                </a:solidFill>
              </a:rPr>
              <a:t> </a:t>
            </a:r>
            <a:r>
              <a:rPr lang="ru-RU" sz="1900" dirty="0" smtClean="0">
                <a:solidFill>
                  <a:srgbClr val="002060"/>
                </a:solidFill>
              </a:rPr>
              <a:t>В ноябре1918 </a:t>
            </a:r>
            <a:r>
              <a:rPr lang="ru-RU" sz="1900" dirty="0">
                <a:solidFill>
                  <a:srgbClr val="002060"/>
                </a:solidFill>
              </a:rPr>
              <a:t>года обе улицы переименовали: Ильинскую в улицу Л. Толстого, а Сошественскую — в Большевистскую. Позднее вся улица получила наименование Большевистская</a:t>
            </a:r>
            <a:r>
              <a:rPr lang="ru-RU" sz="1900" dirty="0" smtClean="0">
                <a:solidFill>
                  <a:srgbClr val="002060"/>
                </a:solidFill>
              </a:rPr>
              <a:t>.</a:t>
            </a:r>
            <a:r>
              <a:rPr lang="ru-RU" sz="1900" dirty="0">
                <a:solidFill>
                  <a:srgbClr val="002060"/>
                </a:solidFill>
              </a:rPr>
              <a:t> Большевистская улица имеет в основном пешеходную направленность. </a:t>
            </a:r>
            <a:r>
              <a:rPr lang="ru-RU" sz="1900" dirty="0" smtClean="0">
                <a:solidFill>
                  <a:srgbClr val="002060"/>
                </a:solidFill>
              </a:rPr>
              <a:t>Она очень </a:t>
            </a:r>
            <a:r>
              <a:rPr lang="ru-RU" sz="1900" dirty="0">
                <a:solidFill>
                  <a:srgbClr val="002060"/>
                </a:solidFill>
              </a:rPr>
              <a:t>оживленная и озелененная.</a:t>
            </a:r>
          </a:p>
        </p:txBody>
      </p:sp>
    </p:spTree>
    <p:extLst>
      <p:ext uri="{BB962C8B-B14F-4D97-AF65-F5344CB8AC3E}">
        <p14:creationId xmlns="" xmlns:p14="http://schemas.microsoft.com/office/powerpoint/2010/main" val="120655310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559" y="3429000"/>
            <a:ext cx="6984776" cy="31951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Улица победы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964488" cy="2592288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Решением </a:t>
            </a:r>
            <a:r>
              <a:rPr lang="ru-RU" dirty="0">
                <a:solidFill>
                  <a:srgbClr val="002060"/>
                </a:solidFill>
              </a:rPr>
              <a:t>исполкома Саранского горсовета от 10 ноября 1984 года в канун 40-летия Победы советского народа в Великой Отечественной войне 1941-1945 годов в северо-западном жилом массиве названа новая улица именем Победы. Застроена современными многоэтажными домами. Примыкает к ул. Коваленко. 1 сентября 1988 года здесь открылась новая школа №38 со спортивным залом, теплицей, мастерскими для труда, плавательным бассейном.</a:t>
            </a:r>
          </a:p>
        </p:txBody>
      </p:sp>
    </p:spTree>
    <p:extLst>
      <p:ext uri="{BB962C8B-B14F-4D97-AF65-F5344CB8AC3E}">
        <p14:creationId xmlns="" xmlns:p14="http://schemas.microsoft.com/office/powerpoint/2010/main" val="270018306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145</TotalTime>
  <Words>498</Words>
  <Application>Microsoft Office PowerPoint</Application>
  <PresentationFormat>Экран (4:3)</PresentationFormat>
  <Paragraphs>42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Аптека</vt:lpstr>
      <vt:lpstr>Саранск и его улицы</vt:lpstr>
      <vt:lpstr>Слайд 2</vt:lpstr>
      <vt:lpstr>Знакомые улицы… </vt:lpstr>
      <vt:lpstr>Улица Косарева</vt:lpstr>
      <vt:lpstr>Улица сущинского</vt:lpstr>
      <vt:lpstr>проспект "70 лет Октября"</vt:lpstr>
      <vt:lpstr>Улица КОММУНИСТИЧЕСКАЯ </vt:lpstr>
      <vt:lpstr>Улица БОЛЬШЕВИСТСКАЯ</vt:lpstr>
      <vt:lpstr>Улица победы</vt:lpstr>
      <vt:lpstr>Немного фактов…</vt:lpstr>
      <vt:lpstr>Слайд 11</vt:lpstr>
      <vt:lpstr>Слайд 12</vt:lpstr>
      <vt:lpstr>Слайд 13</vt:lpstr>
      <vt:lpstr>Слайд 14</vt:lpstr>
      <vt:lpstr>Слайд 15</vt:lpstr>
      <vt:lpstr>Слайд 16</vt:lpstr>
      <vt:lpstr>Старый Саранск</vt:lpstr>
      <vt:lpstr>Слайд 18</vt:lpstr>
      <vt:lpstr>Слайд 19</vt:lpstr>
      <vt:lpstr>Слайд 20</vt:lpstr>
      <vt:lpstr>В заключении…</vt:lpstr>
      <vt:lpstr>Слайд 22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Улицы Саранска</dc:title>
  <dc:creator>Admin</dc:creator>
  <cp:lastModifiedBy>КОРОТКОВА</cp:lastModifiedBy>
  <cp:revision>15</cp:revision>
  <dcterms:created xsi:type="dcterms:W3CDTF">2015-10-29T16:45:13Z</dcterms:created>
  <dcterms:modified xsi:type="dcterms:W3CDTF">2020-10-19T12:10:01Z</dcterms:modified>
</cp:coreProperties>
</file>