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4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991FEDE-BB90-4699-B886-50B1779772D4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6046FB-15A8-4481-A426-551DCE63BE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</a:t>
            </a:r>
          </a:p>
          <a:p>
            <a:r>
              <a:rPr lang="ru-RU" dirty="0" smtClean="0"/>
              <a:t>Лебедевой Нелли Викторовны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Наша РОДИНА - Россия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328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Гатчина – город воинской славы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4201838" cy="277671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30" y="980728"/>
            <a:ext cx="4489057" cy="2546136"/>
          </a:xfrm>
        </p:spPr>
      </p:pic>
    </p:spTree>
    <p:extLst>
      <p:ext uri="{BB962C8B-B14F-4D97-AF65-F5344CB8AC3E}">
        <p14:creationId xmlns:p14="http://schemas.microsoft.com/office/powerpoint/2010/main" val="3429692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город хорошеет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09" y="731838"/>
            <a:ext cx="4633382" cy="3475037"/>
          </a:xfrm>
        </p:spPr>
      </p:pic>
    </p:spTree>
    <p:extLst>
      <p:ext uri="{BB962C8B-B14F-4D97-AF65-F5344CB8AC3E}">
        <p14:creationId xmlns:p14="http://schemas.microsoft.com/office/powerpoint/2010/main" val="1691832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любим Россию!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09" y="731838"/>
            <a:ext cx="4633382" cy="3475037"/>
          </a:xfrm>
        </p:spPr>
      </p:pic>
    </p:spTree>
    <p:extLst>
      <p:ext uri="{BB962C8B-B14F-4D97-AF65-F5344CB8AC3E}">
        <p14:creationId xmlns:p14="http://schemas.microsoft.com/office/powerpoint/2010/main" val="549756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1091184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96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Президент В.В. Путин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983" y="731838"/>
            <a:ext cx="4834834" cy="3475037"/>
          </a:xfrm>
        </p:spPr>
      </p:pic>
    </p:spTree>
    <p:extLst>
      <p:ext uri="{BB962C8B-B14F-4D97-AF65-F5344CB8AC3E}">
        <p14:creationId xmlns:p14="http://schemas.microsoft.com/office/powerpoint/2010/main" val="2862318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и ГЕРБ РОССИИ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</p:spPr>
      </p:pic>
    </p:spTree>
    <p:extLst>
      <p:ext uri="{BB962C8B-B14F-4D97-AF65-F5344CB8AC3E}">
        <p14:creationId xmlns:p14="http://schemas.microsoft.com/office/powerpoint/2010/main" val="2537175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Россия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136779"/>
            <a:ext cx="6400800" cy="2665154"/>
          </a:xfrm>
        </p:spPr>
      </p:pic>
    </p:spTree>
    <p:extLst>
      <p:ext uri="{BB962C8B-B14F-4D97-AF65-F5344CB8AC3E}">
        <p14:creationId xmlns:p14="http://schemas.microsoft.com/office/powerpoint/2010/main" val="2886606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Ленинградская область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907256"/>
            <a:ext cx="6019800" cy="3124200"/>
          </a:xfrm>
        </p:spPr>
      </p:pic>
    </p:spTree>
    <p:extLst>
      <p:ext uri="{BB962C8B-B14F-4D97-AF65-F5344CB8AC3E}">
        <p14:creationId xmlns:p14="http://schemas.microsoft.com/office/powerpoint/2010/main" val="1097847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Москва – столица России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406" y="731838"/>
            <a:ext cx="5229988" cy="3475037"/>
          </a:xfrm>
        </p:spPr>
      </p:pic>
    </p:spTree>
    <p:extLst>
      <p:ext uri="{BB962C8B-B14F-4D97-AF65-F5344CB8AC3E}">
        <p14:creationId xmlns:p14="http://schemas.microsoft.com/office/powerpoint/2010/main" val="4009389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Красная площадь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869156"/>
            <a:ext cx="6400800" cy="3200400"/>
          </a:xfrm>
        </p:spPr>
      </p:pic>
    </p:spTree>
    <p:extLst>
      <p:ext uri="{BB962C8B-B14F-4D97-AF65-F5344CB8AC3E}">
        <p14:creationId xmlns:p14="http://schemas.microsoft.com/office/powerpoint/2010/main" val="4203331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Санкт-Петербург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406" y="731838"/>
            <a:ext cx="5229988" cy="3475037"/>
          </a:xfrm>
        </p:spPr>
      </p:pic>
    </p:spTree>
    <p:extLst>
      <p:ext uri="{BB962C8B-B14F-4D97-AF65-F5344CB8AC3E}">
        <p14:creationId xmlns:p14="http://schemas.microsoft.com/office/powerpoint/2010/main" val="3034028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Гатчина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20888"/>
            <a:ext cx="3779495" cy="263304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090847"/>
            <a:ext cx="3346450" cy="2757018"/>
          </a:xfrm>
        </p:spPr>
      </p:pic>
    </p:spTree>
    <p:extLst>
      <p:ext uri="{BB962C8B-B14F-4D97-AF65-F5344CB8AC3E}">
        <p14:creationId xmlns:p14="http://schemas.microsoft.com/office/powerpoint/2010/main" val="174142072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</TotalTime>
  <Words>39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Наша РОДИНА - Россия</vt:lpstr>
      <vt:lpstr>Президент В.В. Путин</vt:lpstr>
      <vt:lpstr>ФЛАГ и ГЕРБ РОССИИ</vt:lpstr>
      <vt:lpstr>Россия</vt:lpstr>
      <vt:lpstr>Ленинградская область</vt:lpstr>
      <vt:lpstr>Москва – столица России</vt:lpstr>
      <vt:lpstr>Красная площадь</vt:lpstr>
      <vt:lpstr>Санкт-Петербург</vt:lpstr>
      <vt:lpstr>Гатчина</vt:lpstr>
      <vt:lpstr>Гатчина – город воинской славы</vt:lpstr>
      <vt:lpstr>Наш город хорошеет</vt:lpstr>
      <vt:lpstr>Мы любим Россию!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РОДИНА - Россия</dc:title>
  <dc:creator>Пользователь Windows</dc:creator>
  <cp:lastModifiedBy>Пользователь Windows</cp:lastModifiedBy>
  <cp:revision>4</cp:revision>
  <dcterms:created xsi:type="dcterms:W3CDTF">2018-10-23T13:42:56Z</dcterms:created>
  <dcterms:modified xsi:type="dcterms:W3CDTF">2018-10-23T14:21:09Z</dcterms:modified>
</cp:coreProperties>
</file>