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0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u="sng" dirty="0" err="1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Квест</a:t>
            </a:r>
            <a:r>
              <a:rPr lang="ru-RU" b="1" u="sng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«Путешествие с Гномом Экономом» </a:t>
            </a:r>
            <a:r>
              <a:rPr lang="ru-RU" sz="3600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Возрастная категория учащихся – старший дошкольный возраст.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Цель: формирование правильного отношения к деньгам как к предмету жизненной необходимости и части культуры.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525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-20201021-WA00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IMG-20201021-WA00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216" y="3068960"/>
            <a:ext cx="4535150" cy="340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48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-20201021-WA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743400" cy="499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IMG-20201021-WA0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20756"/>
            <a:ext cx="3833410" cy="511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986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-20201021-WA0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986301" cy="373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IMG-20201021-WA00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096342"/>
            <a:ext cx="4690662" cy="351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3045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Квест «Путешествие с Гномом Экономом»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Квест «Путешествие с Гномом Экономом»  </dc:title>
  <dc:creator>Старший воспитатель</dc:creator>
  <cp:lastModifiedBy>USER</cp:lastModifiedBy>
  <cp:revision>2</cp:revision>
  <dcterms:created xsi:type="dcterms:W3CDTF">2020-10-25T04:49:39Z</dcterms:created>
  <dcterms:modified xsi:type="dcterms:W3CDTF">2020-10-25T05:37:11Z</dcterms:modified>
</cp:coreProperties>
</file>