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88432"/>
          </a:xfrm>
        </p:spPr>
        <p:txBody>
          <a:bodyPr>
            <a:noAutofit/>
          </a:bodyPr>
          <a:lstStyle/>
          <a:p>
            <a:pPr marR="8064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Мастер –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родителей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Дети и экономика» в режиме онлайн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467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marR="80645" indent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Цель: активизировать и обогащать умения родителей осуществлять экологическое воспитание детей; создать атмосферу общности интересов, эмоциональной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взаимоподдержки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детей и родителей.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606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creenshot_20201012_131334_us.zoom.videomeetin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2109"/>
            <a:ext cx="8784976" cy="405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603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creenshot_20201012_131404_us.zoom.videomeetin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18" y="1028832"/>
            <a:ext cx="9219556" cy="42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8260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 – класс  для родителей  «Дети и экономика» в режиме онлайн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для родителей  «Дети и экономика» в режиме онлайн </dc:title>
  <dc:creator>Старший воспитатель</dc:creator>
  <cp:lastModifiedBy>USER</cp:lastModifiedBy>
  <cp:revision>1</cp:revision>
  <dcterms:created xsi:type="dcterms:W3CDTF">2020-10-25T05:37:41Z</dcterms:created>
  <dcterms:modified xsi:type="dcterms:W3CDTF">2020-10-25T05:42:15Z</dcterms:modified>
</cp:coreProperties>
</file>