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26" TargetMode="External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0" y="1627717"/>
            <a:ext cx="9144000" cy="3240616"/>
          </a:xfrm>
          <a:prstGeom prst="rect">
            <a:avLst/>
          </a:prstGeom>
          <a:gradFill rotWithShape="0">
            <a:gsLst>
              <a:gs pos="0">
                <a:srgbClr val="71C4F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1629834"/>
            <a:ext cx="9144000" cy="3528484"/>
          </a:xfrm>
          <a:prstGeom prst="rect">
            <a:avLst/>
          </a:prstGeom>
          <a:pattFill prst="ltDnDiag">
            <a:fgClr>
              <a:srgbClr val="71C4F0">
                <a:alpha val="45000"/>
              </a:srgbClr>
            </a:fgClr>
            <a:bgClr>
              <a:schemeClr val="bg1">
                <a:alpha val="45000"/>
              </a:schemeClr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 </a:t>
            </a: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1483785"/>
            <a:ext cx="9144000" cy="146049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5156200"/>
            <a:ext cx="9144000" cy="143933"/>
          </a:xfrm>
          <a:prstGeom prst="rect">
            <a:avLst/>
          </a:prstGeom>
          <a:solidFill>
            <a:srgbClr val="244E9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 flipV="1">
            <a:off x="755651" y="2421467"/>
            <a:ext cx="75612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25" descr="GEARS4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9" y="260351"/>
            <a:ext cx="1017587" cy="1068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7" descr="rabot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6" y="3860801"/>
            <a:ext cx="1800225" cy="1801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4" descr="0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27089" y="5300134"/>
            <a:ext cx="1081087" cy="71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75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755652" y="2565401"/>
            <a:ext cx="7667625" cy="1079500"/>
          </a:xfrm>
        </p:spPr>
        <p:txBody>
          <a:bodyPr/>
          <a:lstStyle>
            <a:lvl1pPr>
              <a:defRPr b="1">
                <a:solidFill>
                  <a:srgbClr val="E37416"/>
                </a:solidFill>
                <a:latin typeface="Arial Narrow" pitchFamily="34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376" name="Rectangle 16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619250" y="3860801"/>
            <a:ext cx="612140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>
                <a:latin typeface="Tahoma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179388" y="6165852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27127"/>
      </p:ext>
    </p:extLst>
  </p:cSld>
  <p:clrMapOvr>
    <a:masterClrMapping/>
  </p:clrMapOvr>
  <p:transition spd="slow">
    <p:randomBa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438865"/>
      </p:ext>
    </p:extLst>
  </p:cSld>
  <p:clrMapOvr>
    <a:masterClrMapping/>
  </p:clrMapOvr>
  <p:transition spd="med">
    <p:checke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4173"/>
      </p:ext>
    </p:extLst>
  </p:cSld>
  <p:clrMapOvr>
    <a:masterClrMapping/>
  </p:clrMapOvr>
  <p:transition spd="med">
    <p:checke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42221"/>
      </p:ext>
    </p:extLst>
  </p:cSld>
  <p:clrMapOvr>
    <a:masterClrMapping/>
  </p:clrMapOvr>
  <p:transition spd="med">
    <p:checke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861508"/>
      </p:ext>
    </p:extLst>
  </p:cSld>
  <p:clrMapOvr>
    <a:masterClrMapping/>
  </p:clrMapOvr>
  <p:transition spd="med">
    <p:checke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124286"/>
      </p:ext>
    </p:extLst>
  </p:cSld>
  <p:clrMapOvr>
    <a:masterClrMapping/>
  </p:clrMapOvr>
  <p:transition spd="med">
    <p:checker dir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939956"/>
      </p:ext>
    </p:extLst>
  </p:cSld>
  <p:clrMapOvr>
    <a:masterClrMapping/>
  </p:clrMapOvr>
  <p:transition spd="med">
    <p:checker dir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790776"/>
      </p:ext>
    </p:extLst>
  </p:cSld>
  <p:clrMapOvr>
    <a:masterClrMapping/>
  </p:clrMapOvr>
  <p:transition spd="med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711830"/>
      </p:ext>
    </p:extLst>
  </p:cSld>
  <p:clrMapOvr>
    <a:masterClrMapping/>
  </p:clrMapOvr>
  <p:transition spd="med">
    <p:checker dir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78721"/>
      </p:ext>
    </p:extLst>
  </p:cSld>
  <p:clrMapOvr>
    <a:masterClrMapping/>
  </p:clrMapOvr>
  <p:transition spd="med">
    <p:checker dir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14340"/>
            <a:ext cx="2057400" cy="57118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4340"/>
            <a:ext cx="6019800" cy="57118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18627"/>
      </p:ext>
    </p:extLst>
  </p:cSld>
  <p:clrMapOvr>
    <a:masterClrMapping/>
  </p:clrMapOvr>
  <p:transition spd="med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hyperlink" Target="http://www.uchportal.ru/load/26" TargetMode="Externa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6"/>
          <p:cNvSpPr>
            <a:spLocks noChangeArrowheads="1"/>
          </p:cNvSpPr>
          <p:nvPr userDrawn="1"/>
        </p:nvSpPr>
        <p:spPr bwMode="auto">
          <a:xfrm flipH="1">
            <a:off x="2087564" y="6453718"/>
            <a:ext cx="6948487" cy="359833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72" name="Line 48"/>
          <p:cNvSpPr>
            <a:spLocks noChangeShapeType="1"/>
          </p:cNvSpPr>
          <p:nvPr userDrawn="1"/>
        </p:nvSpPr>
        <p:spPr bwMode="auto">
          <a:xfrm rot="5400000" flipH="1">
            <a:off x="1728259" y="6633635"/>
            <a:ext cx="35983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 userDrawn="1"/>
        </p:nvSpPr>
        <p:spPr bwMode="auto">
          <a:xfrm flipH="1">
            <a:off x="2051050" y="6453718"/>
            <a:ext cx="71438" cy="359833"/>
          </a:xfrm>
          <a:prstGeom prst="rect">
            <a:avLst/>
          </a:prstGeom>
          <a:solidFill>
            <a:srgbClr val="E3741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48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Презентация</a:t>
            </a:r>
          </a:p>
        </p:txBody>
      </p:sp>
      <p:sp>
        <p:nvSpPr>
          <p:cNvPr id="1079" name="Rectangle 55"/>
          <p:cNvSpPr>
            <a:spLocks noChangeArrowheads="1"/>
          </p:cNvSpPr>
          <p:nvPr userDrawn="1"/>
        </p:nvSpPr>
        <p:spPr bwMode="auto">
          <a:xfrm>
            <a:off x="1588" y="188384"/>
            <a:ext cx="9142412" cy="719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3" name="Line 129"/>
          <p:cNvSpPr>
            <a:spLocks noChangeShapeType="1"/>
          </p:cNvSpPr>
          <p:nvPr userDrawn="1"/>
        </p:nvSpPr>
        <p:spPr bwMode="auto">
          <a:xfrm rot="5400000" flipH="1">
            <a:off x="-71967" y="6633635"/>
            <a:ext cx="35983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 userDrawn="1"/>
        </p:nvSpPr>
        <p:spPr bwMode="auto">
          <a:xfrm>
            <a:off x="107950" y="306918"/>
            <a:ext cx="8567738" cy="97367"/>
          </a:xfrm>
          <a:prstGeom prst="rect">
            <a:avLst/>
          </a:prstGeom>
          <a:solidFill>
            <a:srgbClr val="007BC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55" name="Line 131"/>
          <p:cNvSpPr>
            <a:spLocks noChangeShapeType="1"/>
          </p:cNvSpPr>
          <p:nvPr userDrawn="1"/>
        </p:nvSpPr>
        <p:spPr bwMode="auto">
          <a:xfrm flipH="1">
            <a:off x="107951" y="260351"/>
            <a:ext cx="8640763" cy="0"/>
          </a:xfrm>
          <a:prstGeom prst="line">
            <a:avLst/>
          </a:prstGeom>
          <a:noFill/>
          <a:ln w="15875">
            <a:solidFill>
              <a:srgbClr val="71C4F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4" name="Picture 132" descr="rabot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"/>
            <a:ext cx="1225550" cy="1225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" name="Rectangle 1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2"/>
            <a:ext cx="2133600" cy="47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11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1A396C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44E9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44E9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44E9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44E9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244E9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 для педагогов ДОУ «Организация образовательной деятельности  по формированию предпосылок финансовой грамотности у дошкольников»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проведения: брифинг</a:t>
            </a:r>
          </a:p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Методы, приемы и средства обучения экономическому воспитании старших дошкольников.</a:t>
            </a:r>
          </a:p>
          <a:p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47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857250" y="666752"/>
            <a:ext cx="7829550" cy="545888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«Стратегия повышения финансовой грамотности в РФ на 2017-2023 </a:t>
            </a:r>
            <a:r>
              <a:rPr lang="ru-RU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Утверждена председателем Правительства РФ Д. А. Медведевым 25 сентября 2017 г</a:t>
            </a:r>
          </a:p>
        </p:txBody>
      </p:sp>
      <p:pic>
        <p:nvPicPr>
          <p:cNvPr id="6148" name="Picture 2" descr="https://w-dog.ru/wallpapers/15/10/5280665242212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429000"/>
            <a:ext cx="3929062" cy="277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372522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4867"/>
            <a:ext cx="8229600" cy="4218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499176" cy="550547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Вопросы для обсуждения: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Понятие экономика, экономическое образование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Проблемы экономического образования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Методы экономического образования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С какими экономическими понятиями знакомят в дошкольном возрасте?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Пословицы и поговорки, знакомящие детей с экономическими понятиями</a:t>
            </a: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638224"/>
      </p:ext>
    </p:extLst>
  </p:cSld>
  <p:clrMapOvr>
    <a:masterClrMapping/>
  </p:clrMapOvr>
  <p:transition spd="med">
    <p:checke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Tahoma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63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Оформление по умолчанию</vt:lpstr>
      <vt:lpstr>Семинар для педагогов ДОУ «Организация образовательной деятельности  по формированию предпосылок финансовой грамотности у дошкольников»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Старший воспитатель</dc:creator>
  <cp:lastModifiedBy>USER</cp:lastModifiedBy>
  <cp:revision>3</cp:revision>
  <dcterms:created xsi:type="dcterms:W3CDTF">2020-10-25T04:49:17Z</dcterms:created>
  <dcterms:modified xsi:type="dcterms:W3CDTF">2020-10-25T05:43:19Z</dcterms:modified>
</cp:coreProperties>
</file>