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  <p:sldId id="263" r:id="rId7"/>
    <p:sldId id="264" r:id="rId8"/>
    <p:sldId id="262" r:id="rId9"/>
    <p:sldId id="266" r:id="rId10"/>
    <p:sldId id="268" r:id="rId11"/>
    <p:sldId id="269" r:id="rId12"/>
    <p:sldId id="270" r:id="rId13"/>
    <p:sldId id="265" r:id="rId14"/>
    <p:sldId id="271" r:id="rId15"/>
    <p:sldId id="267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0" r:id="rId25"/>
    <p:sldId id="279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5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84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65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30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64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77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84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35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4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9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01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54C62-E868-444D-A94B-4FB8854B511F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9A92-6BF7-43EC-BE1E-5CCB39F5D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0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82" y="207818"/>
            <a:ext cx="11208328" cy="62206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8462" y="797169"/>
            <a:ext cx="98004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КУ ХМАО-Югры </a:t>
            </a:r>
            <a:r>
              <a:rPr lang="ru-RU" sz="2000" b="1" dirty="0" err="1" smtClean="0">
                <a:solidFill>
                  <a:srgbClr val="7030A0"/>
                </a:solidFill>
              </a:rPr>
              <a:t>Урайский</a:t>
            </a:r>
            <a:r>
              <a:rPr lang="ru-RU" sz="2000" b="1" dirty="0" smtClean="0">
                <a:solidFill>
                  <a:srgbClr val="7030A0"/>
                </a:solidFill>
              </a:rPr>
              <a:t> специализированный Дом ребенка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endParaRPr lang="ru-RU" sz="3200" b="1">
              <a:solidFill>
                <a:srgbClr val="7030A0"/>
              </a:solidFill>
            </a:endParaRPr>
          </a:p>
          <a:p>
            <a:pPr algn="ctr"/>
            <a:r>
              <a:rPr lang="ru-RU" sz="3200" b="1" smtClean="0">
                <a:solidFill>
                  <a:srgbClr val="7030A0"/>
                </a:solidFill>
              </a:rPr>
              <a:t>Отчет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Проекта  </a:t>
            </a:r>
            <a:r>
              <a:rPr lang="ru-RU" sz="3200" b="1" dirty="0">
                <a:solidFill>
                  <a:srgbClr val="7030A0"/>
                </a:solidFill>
              </a:rPr>
              <a:t>«Планета счастливого детства»</a:t>
            </a:r>
            <a:br>
              <a:rPr lang="ru-RU" sz="3200" b="1" dirty="0">
                <a:solidFill>
                  <a:srgbClr val="7030A0"/>
                </a:solidFill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07382" y="4585855"/>
            <a:ext cx="285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Подготовила Осипова О.Н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2029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39152" y="2164779"/>
            <a:ext cx="2909451" cy="21820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06913" y="2505943"/>
            <a:ext cx="2646218" cy="19846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26309" y="2953619"/>
            <a:ext cx="2570016" cy="192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7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37" y="290944"/>
            <a:ext cx="11208328" cy="62206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0391" y="2686128"/>
            <a:ext cx="2493632" cy="1399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782" y="2726165"/>
            <a:ext cx="2493632" cy="1399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448" y="3822447"/>
            <a:ext cx="2566739" cy="1440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898" y="1146341"/>
            <a:ext cx="2493632" cy="1399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428043" y="609600"/>
            <a:ext cx="3579884" cy="86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Беседа «Давайте жить дружно» 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983" y="2592935"/>
            <a:ext cx="2140527" cy="2854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186" y="1052945"/>
            <a:ext cx="21717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347925" y="803564"/>
            <a:ext cx="3244366" cy="86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Рассматривание альбома «Лето»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27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92" y="221672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323" y="1066800"/>
            <a:ext cx="2649682" cy="35329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8655" y="706582"/>
            <a:ext cx="311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Аппликация «Цветы»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807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1925780"/>
            <a:ext cx="3269673" cy="2452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59" y="1572491"/>
            <a:ext cx="2197677" cy="2930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481454" y="637310"/>
            <a:ext cx="3061855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Д\и «Разложи правильно» (Фрукты, овощи)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4360" y="637311"/>
            <a:ext cx="284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Игры с прищепками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729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14" y="1013689"/>
            <a:ext cx="2876550" cy="3835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879274" y="900545"/>
            <a:ext cx="3822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П\и «У медведя во бору»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717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58618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10561" y="2077799"/>
            <a:ext cx="3217332" cy="2412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328" y="1844964"/>
            <a:ext cx="4064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19056" y="581891"/>
            <a:ext cx="3241962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Времена года «Беседа о лете»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35091" y="581891"/>
            <a:ext cx="4350327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«Вот оно какое наше лето»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0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9637" y="2636949"/>
            <a:ext cx="2309091" cy="1731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873" y="2244436"/>
            <a:ext cx="2115127" cy="1586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092" y="3502858"/>
            <a:ext cx="1893455" cy="14200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164944" y="1267691"/>
            <a:ext cx="2960255" cy="125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Чтение произведения «Маша -растеряша»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26873" y="900545"/>
            <a:ext cx="3620655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Чтение стихотворений о детстве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272" y="2393372"/>
            <a:ext cx="3043382" cy="2282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200" y="3061855"/>
            <a:ext cx="2281381" cy="17110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890" y="2871354"/>
            <a:ext cx="2406073" cy="18045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15745" y="914399"/>
            <a:ext cx="289559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«Части тела»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5201" y="1995056"/>
            <a:ext cx="218208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стихотворений о детстве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3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763" y="3093028"/>
            <a:ext cx="2184400" cy="1638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890" y="2926773"/>
            <a:ext cx="2184400" cy="1638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483927" y="1274618"/>
            <a:ext cx="3048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Д\и Разложи по цвету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561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845127"/>
            <a:ext cx="7620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Лето – это маленькая жизнь! Именно в этот период года дети получают максимум впечатлений, удовольствия и радости от общения со сверстниками и новых открытий. Вместе с тем, чем больше времени проводят дошкольники на улице, тем больше внимания взрослые должны уделять организации деятельности детей в летний период. Грамотное решение этих вопросов позволит избежать неприятностей и обеспечить эмоционально насыщенную жизнь всем участникам образовательного процесса.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В нашей группе был разработан краткосрочный проект «Планета счастливого детства»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5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85020" y="2225967"/>
            <a:ext cx="2826324" cy="2119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40215" y="2816082"/>
            <a:ext cx="2697020" cy="2022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29896" y="2102715"/>
            <a:ext cx="2745509" cy="2059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307544" y="655785"/>
            <a:ext cx="745051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 (коллективная работа) «Солнышко друзей» 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8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37" y="443345"/>
            <a:ext cx="11208328" cy="62206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891" y="2012373"/>
            <a:ext cx="2461491" cy="1846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727" y="3096489"/>
            <a:ext cx="2586182" cy="1939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015" y="2964872"/>
            <a:ext cx="2382984" cy="1787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591243" y="606135"/>
            <a:ext cx="7464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Сюжетно-ролевая игра «День рождения куклы»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56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90" y="332509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708" y="2604654"/>
            <a:ext cx="2835564" cy="21266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163" y="2604654"/>
            <a:ext cx="2918691" cy="2189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66601" y="1149927"/>
            <a:ext cx="4906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ea typeface="Times New Roman" panose="02020603050405020304" pitchFamily="18" charset="0"/>
              </a:rPr>
              <a:t>П\и «Солнышко и дождик»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69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035" y="3193470"/>
            <a:ext cx="2133599" cy="1600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7671" y="3186542"/>
            <a:ext cx="2142836" cy="1607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8541" y="935178"/>
            <a:ext cx="2198259" cy="164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688" y="3525980"/>
            <a:ext cx="2165928" cy="162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031673" y="1136070"/>
            <a:ext cx="441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Аппликация «Дождик»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19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045" y="3138054"/>
            <a:ext cx="2272146" cy="1704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092" y="3667991"/>
            <a:ext cx="2258291" cy="1693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650" y="2064327"/>
            <a:ext cx="1922318" cy="2563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427" y="987136"/>
            <a:ext cx="2281382" cy="17110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02413" y="831273"/>
            <a:ext cx="3721151" cy="46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Шоу мыльных пузырей»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66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127" y="2149763"/>
            <a:ext cx="2045277" cy="2727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688" y="1570030"/>
            <a:ext cx="2130137" cy="2840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31673" y="803565"/>
            <a:ext cx="4529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Водные процедуры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457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0873" y="2064327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Спасибо за  внимание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09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7999" y="637310"/>
            <a:ext cx="8104909" cy="6019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Новизна проекта </a:t>
            </a:r>
            <a:r>
              <a:rPr lang="ru-RU" sz="2400" dirty="0">
                <a:solidFill>
                  <a:srgbClr val="7030A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заключается в широком приобщении детей, в том числе и детей с ОВЗ (ограниченными возможностями здоровья) к разнообразному социальному опыту, созданию на детской площадке стиля отношений сотрудничества, толерантности и сотворчества. Все дети, в том числе и «особые», хотят общения и одарены множеством талантов, главное - этот талант раскрыть, поэтому внедрение в здоровую среду — вот верный путь социальной адаптации «особых» детей, пользу от такого общения получают обе стороны. Здоровые дети становятся более заботливыми, добрыми, внимательными. А «особые» дети совершают рывок в своем развитии, потому что пытаются следовать примеру здоровых - это является одним из основных и неотъемлемых условий их успешной социализации.</a:t>
            </a:r>
            <a:endParaRPr lang="ru-RU" sz="24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8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6945" y="554183"/>
            <a:ext cx="821574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0" i="0" dirty="0" smtClean="0">
              <a:solidFill>
                <a:srgbClr val="7030A0"/>
              </a:solidFill>
              <a:effectLst/>
            </a:endParaRPr>
          </a:p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В летний период была увеличена продолжительность прогулок. Для достижения оздоровительного эффекта режимом дня было предусмотрено максимально возможное пребывание детей на открытом воздухе, соответствующая возрасту продолжительность сна и других видов отдыха. В течении дня были предусмотрены все виды детской деятельности: двигательная, продуктивная, коммуникативная, трудовая, познавательно-исследовательская, музыкально-художественная, чтение художественной литературы, игровая. Для оказания эффективной методической помощи педагогам, методистом был разработан план на лето, подобрана метод литература.</a:t>
            </a:r>
            <a:endParaRPr lang="ru-RU" sz="2400" b="0" i="0" dirty="0"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63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36" y="0"/>
            <a:ext cx="11208328" cy="62206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304800"/>
            <a:ext cx="81741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Кроме того, с воспитателями был проведен инструктаж по охране жизни и здоровья детей.</a:t>
            </a:r>
          </a:p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Дети почти все время проводили на улице. На спортивных и игровых площадка, где дети</a:t>
            </a:r>
          </a:p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закрепляли и совершенствовали различные виды движений </a:t>
            </a:r>
            <a:r>
              <a:rPr lang="ru-RU" sz="2400" b="0" i="1" dirty="0" smtClean="0">
                <a:solidFill>
                  <a:srgbClr val="7030A0"/>
                </a:solidFill>
                <a:effectLst/>
              </a:rPr>
              <a:t>(ходьбы, бега, прыжков, лазания, бросания, ловли и метания)</a:t>
            </a:r>
            <a:r>
              <a:rPr lang="ru-RU" sz="2400" b="0" i="0" dirty="0" smtClean="0">
                <a:solidFill>
                  <a:srgbClr val="7030A0"/>
                </a:solidFill>
                <a:effectLst/>
              </a:rPr>
              <a:t>;</a:t>
            </a:r>
          </a:p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Развивали физические качества </a:t>
            </a:r>
            <a:r>
              <a:rPr lang="ru-RU" sz="2400" b="0" i="1" dirty="0" smtClean="0">
                <a:solidFill>
                  <a:srgbClr val="7030A0"/>
                </a:solidFill>
                <a:effectLst/>
              </a:rPr>
              <a:t>(ловкость, быстроту, выносливость)</a:t>
            </a:r>
            <a:r>
              <a:rPr lang="ru-RU" sz="2400" b="0" i="0" dirty="0" smtClean="0">
                <a:solidFill>
                  <a:srgbClr val="7030A0"/>
                </a:solidFill>
                <a:effectLst/>
              </a:rPr>
              <a:t>;</a:t>
            </a:r>
          </a:p>
          <a:p>
            <a:r>
              <a:rPr lang="ru-RU" sz="2400" b="0" i="0" dirty="0" smtClean="0">
                <a:solidFill>
                  <a:srgbClr val="7030A0"/>
                </a:solidFill>
                <a:effectLst/>
              </a:rPr>
              <a:t>Воспитывались положительные нравственно-волевые черты личности </a:t>
            </a:r>
            <a:r>
              <a:rPr lang="ru-RU" sz="2400" b="0" i="1" dirty="0" smtClean="0">
                <a:solidFill>
                  <a:srgbClr val="7030A0"/>
                </a:solidFill>
                <a:effectLst/>
              </a:rPr>
              <a:t>(активность, самостоятельность)</a:t>
            </a:r>
            <a:r>
              <a:rPr lang="ru-RU" sz="2400" b="0" i="0" dirty="0" smtClean="0">
                <a:solidFill>
                  <a:srgbClr val="7030A0"/>
                </a:solidFill>
                <a:effectLst/>
              </a:rPr>
              <a:t>. </a:t>
            </a:r>
            <a:endParaRPr lang="ru-RU" sz="2400" b="0" i="0" dirty="0"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9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963" y="1860974"/>
            <a:ext cx="2730987" cy="2048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13564" y="845127"/>
            <a:ext cx="3758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1</a:t>
            </a:r>
            <a:r>
              <a:rPr lang="ru-RU" sz="2400" dirty="0" smtClean="0">
                <a:solidFill>
                  <a:srgbClr val="7030A0"/>
                </a:solidFill>
              </a:rPr>
              <a:t>июня- День защиты детей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709" y="1743121"/>
            <a:ext cx="2171600" cy="2895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674" y="4339529"/>
            <a:ext cx="3103418" cy="1741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0435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7" y="180108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17969" y="2053936"/>
            <a:ext cx="3297382" cy="2473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12282" y="1500255"/>
            <a:ext cx="3172691" cy="2379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62945" y="872836"/>
            <a:ext cx="2880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Рисунки на асфальте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3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91056" y="1737012"/>
            <a:ext cx="3144982" cy="2358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41148" y="1919720"/>
            <a:ext cx="3276598" cy="2457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624945" y="845127"/>
            <a:ext cx="216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Д\и «Рыбалка»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47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8" y="290945"/>
            <a:ext cx="11208328" cy="62206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43456" y="1930980"/>
            <a:ext cx="2923306" cy="2192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03915" y="2544041"/>
            <a:ext cx="2729345" cy="2047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278582" y="858982"/>
            <a:ext cx="3595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Аппликация  «Солнышко»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26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326</Words>
  <Application>Microsoft Office PowerPoint</Application>
  <PresentationFormat>Широкоэкранный</PresentationFormat>
  <Paragraphs>40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miss.osyapa@outlook.com</dc:creator>
  <cp:lastModifiedBy>miss.osyapa@outlook.com</cp:lastModifiedBy>
  <cp:revision>17</cp:revision>
  <dcterms:created xsi:type="dcterms:W3CDTF">2020-06-10T09:51:44Z</dcterms:created>
  <dcterms:modified xsi:type="dcterms:W3CDTF">2020-10-26T15:32:20Z</dcterms:modified>
</cp:coreProperties>
</file>