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68" r:id="rId3"/>
    <p:sldId id="269" r:id="rId4"/>
    <p:sldId id="272" r:id="rId5"/>
    <p:sldId id="270" r:id="rId6"/>
    <p:sldId id="271" r:id="rId7"/>
    <p:sldId id="273" r:id="rId8"/>
    <p:sldId id="277" r:id="rId9"/>
    <p:sldId id="274" r:id="rId10"/>
    <p:sldId id="275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4669" autoAdjust="0"/>
  </p:normalViewPr>
  <p:slideViewPr>
    <p:cSldViewPr>
      <p:cViewPr>
        <p:scale>
          <a:sx n="60" d="100"/>
          <a:sy n="60" d="100"/>
        </p:scale>
        <p:origin x="-1373" y="-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A0E0-4960-4D97-92A4-D9B87EDEB6DD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6B18E-053B-4149-B37A-366A061709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  <p:sndAc>
      <p:stSnd>
        <p:snd r:embed="rId1" name="chimes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A0E0-4960-4D97-92A4-D9B87EDEB6DD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6B18E-053B-4149-B37A-366A061709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  <p:sndAc>
      <p:stSnd>
        <p:snd r:embed="rId1" name="chimes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A0E0-4960-4D97-92A4-D9B87EDEB6DD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6B18E-053B-4149-B37A-366A061709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  <p:sndAc>
      <p:stSnd>
        <p:snd r:embed="rId1" name="chimes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A0E0-4960-4D97-92A4-D9B87EDEB6DD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6B18E-053B-4149-B37A-366A061709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  <p:sndAc>
      <p:stSnd>
        <p:snd r:embed="rId1" name="chimes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A0E0-4960-4D97-92A4-D9B87EDEB6DD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6B18E-053B-4149-B37A-366A061709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  <p:sndAc>
      <p:stSnd>
        <p:snd r:embed="rId1" name="chimes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A0E0-4960-4D97-92A4-D9B87EDEB6DD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6B18E-053B-4149-B37A-366A061709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  <p:sndAc>
      <p:stSnd>
        <p:snd r:embed="rId1" name="chimes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A0E0-4960-4D97-92A4-D9B87EDEB6DD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6B18E-053B-4149-B37A-366A061709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  <p:sndAc>
      <p:stSnd>
        <p:snd r:embed="rId1" name="chimes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A0E0-4960-4D97-92A4-D9B87EDEB6DD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6B18E-053B-4149-B37A-366A061709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  <p:sndAc>
      <p:stSnd>
        <p:snd r:embed="rId1" name="chimes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A0E0-4960-4D97-92A4-D9B87EDEB6DD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6B18E-053B-4149-B37A-366A061709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  <p:sndAc>
      <p:stSnd>
        <p:snd r:embed="rId1" name="chimes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A0E0-4960-4D97-92A4-D9B87EDEB6DD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6B18E-053B-4149-B37A-366A061709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  <p:sndAc>
      <p:stSnd>
        <p:snd r:embed="rId1" name="chimes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A0E0-4960-4D97-92A4-D9B87EDEB6DD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6B18E-053B-4149-B37A-366A061709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  <p:sndAc>
      <p:stSnd>
        <p:snd r:embed="rId1" name="chimes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51A0E0-4960-4D97-92A4-D9B87EDEB6DD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6B18E-053B-4149-B37A-366A0617098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edge/>
    <p:sndAc>
      <p:stSnd>
        <p:snd r:embed="rId13" name="chimes.wav" builtIn="1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Анюта\Documents\Анюта\жужжалки\старшая гр Жужжалки\картинки разые старшая гр\радуга 2 - копия (3)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0"/>
            <a:ext cx="9144000" cy="71437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Анюта\Documents\Анюта\жужжалки\старшая гр Жужжалки\картинки разые старшая гр\радуга 2 - копия (3)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0"/>
            <a:ext cx="9144000" cy="71437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Анюта\Documents\Анюта\жужжалки\старшая гр Жужжалки\картинки разые старшая гр\радуга 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28604"/>
            <a:ext cx="9143999" cy="664373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юта\Documents\Анюта\жужжалки\старшая гр Жужжалки\картинки разые старшая гр\радуга 2 - копия (3)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71437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нюта\Documents\Анюта\жужжалки\старшая гр Жужжалки\картинки разые старшая гр\радуга 2 - копия (3)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71437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нюта\Documents\Анюта\жужжалки\старшая гр Жужжалки\картинки разые старшая гр\радуга 2 - копия (3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71437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нюта\Documents\Анюта\жужжалки\старшая гр Жужжалки\картинки разые старшая гр\радуга 2 - копия (3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71437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нюта\Documents\Анюта\жужжалки\старшая гр Жужжалки\картинки разые старшая гр\радуга 2 - копия (3)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721521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Анюта\Documents\Анюта\жужжалки\картинки разные\Селе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21029"/>
            <a:ext cx="2002050" cy="2307839"/>
          </a:xfrm>
          <a:prstGeom prst="rect">
            <a:avLst/>
          </a:prstGeom>
          <a:noFill/>
        </p:spPr>
      </p:pic>
      <p:pic>
        <p:nvPicPr>
          <p:cNvPr id="1026" name="Picture 2" descr="C:\Users\Анюта\Documents\Анюта\жужжалки\старшая гр Жужжалки\картинки разые старшая гр\гжель 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8" y="142852"/>
            <a:ext cx="2814555" cy="4053958"/>
          </a:xfrm>
          <a:prstGeom prst="rect">
            <a:avLst/>
          </a:prstGeom>
          <a:noFill/>
        </p:spPr>
      </p:pic>
      <p:pic>
        <p:nvPicPr>
          <p:cNvPr id="1027" name="Picture 3" descr="C:\Users\Анюта\Documents\Анюта\жужжалки\старшая гр Жужжалки\картинки разые старшая гр\дымка 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72198" y="2428867"/>
            <a:ext cx="2994407" cy="4286281"/>
          </a:xfrm>
          <a:prstGeom prst="rect">
            <a:avLst/>
          </a:prstGeom>
          <a:noFill/>
        </p:spPr>
      </p:pic>
      <p:pic>
        <p:nvPicPr>
          <p:cNvPr id="1028" name="Picture 4" descr="C:\Users\Анюта\Documents\Анюта\жужжалки\старшая гр Жужжалки\картинки разые старшая гр\хохлома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2409816"/>
            <a:ext cx="3126234" cy="444818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нюта\Documents\Анюта\жужжалки\старшая гр Жужжалки\картинки разые старшая гр\радуга 2 - копия (3)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71437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0</Words>
  <Application>Microsoft Office PowerPoint</Application>
  <PresentationFormat>Экран (4:3)</PresentationFormat>
  <Paragraphs>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Анюта</dc:creator>
  <cp:lastModifiedBy>Анюта</cp:lastModifiedBy>
  <cp:revision>16</cp:revision>
  <dcterms:created xsi:type="dcterms:W3CDTF">2019-05-14T08:56:01Z</dcterms:created>
  <dcterms:modified xsi:type="dcterms:W3CDTF">2019-05-14T12:51:52Z</dcterms:modified>
</cp:coreProperties>
</file>