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74" r:id="rId3"/>
    <p:sldId id="266" r:id="rId4"/>
    <p:sldId id="275" r:id="rId5"/>
    <p:sldId id="276" r:id="rId6"/>
    <p:sldId id="27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6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292343"/>
            <a:ext cx="7674615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Мастер класс</a:t>
            </a:r>
          </a:p>
          <a:p>
            <a:pPr algn="ctr"/>
            <a:r>
              <a:rPr lang="ru-RU" sz="3600" b="1" spc="50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«Народные игрушки, как средство художественно- эстетического развития дошкольников»</a:t>
            </a:r>
          </a:p>
          <a:p>
            <a:pPr algn="ctr"/>
            <a:r>
              <a:rPr lang="ru-RU" sz="3600" b="1" spc="50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«Дымковская барышня» в технике «</a:t>
            </a:r>
            <a:r>
              <a:rPr lang="ru-RU" sz="3600" b="1" spc="50" dirty="0" err="1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пластилинографии</a:t>
            </a:r>
            <a:r>
              <a:rPr lang="ru-RU" sz="3600" b="1" spc="50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</a:t>
            </a:r>
            <a:endParaRPr lang="ru-RU" sz="3600" b="1" spc="50" dirty="0">
              <a:ln w="11430"/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8928" y="5495583"/>
            <a:ext cx="6003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 smtClean="0">
                <a:latin typeface="Calibri" pitchFamily="34" charset="0"/>
                <a:cs typeface="Calibri" pitchFamily="34" charset="0"/>
              </a:rPr>
              <a:t>Составила воспитатель:  </a:t>
            </a:r>
            <a:r>
              <a:rPr lang="ru-RU" sz="2000" dirty="0" smtClean="0">
                <a:latin typeface="Calibri" pitchFamily="34" charset="0"/>
                <a:cs typeface="Calibri" pitchFamily="34" charset="0"/>
              </a:rPr>
              <a:t>Скляренко В.В</a:t>
            </a:r>
            <a:endParaRPr lang="ru-RU" sz="20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6" name="Рисунок 5" descr="705261-7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7544" y="3140968"/>
            <a:ext cx="2416090" cy="322381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278" y="0"/>
            <a:ext cx="41776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Элементы росписи 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" name="Рисунок 2" descr="13835 (1)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95536" y="981208"/>
            <a:ext cx="2728125" cy="4320000"/>
          </a:xfrm>
          <a:prstGeom prst="rect">
            <a:avLst/>
          </a:prstGeom>
          <a:ln w="38100">
            <a:solidFill>
              <a:srgbClr val="008000"/>
            </a:solidFill>
          </a:ln>
        </p:spPr>
      </p:pic>
      <p:pic>
        <p:nvPicPr>
          <p:cNvPr id="4" name="Рисунок 3" descr="18808-5b521-16181257-m750x740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42302" y="981208"/>
            <a:ext cx="2113477" cy="4320000"/>
          </a:xfrm>
          <a:prstGeom prst="rect">
            <a:avLst/>
          </a:prstGeom>
          <a:ln w="38100">
            <a:solidFill>
              <a:srgbClr val="008000"/>
            </a:solidFill>
          </a:ln>
        </p:spPr>
      </p:pic>
      <p:pic>
        <p:nvPicPr>
          <p:cNvPr id="5" name="Рисунок 4" descr="NqVNo25KqYU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3563888" y="981208"/>
            <a:ext cx="2592288" cy="4320000"/>
          </a:xfrm>
          <a:prstGeom prst="rect">
            <a:avLst/>
          </a:prstGeom>
          <a:ln w="38100">
            <a:solidFill>
              <a:srgbClr val="008000"/>
            </a:solidFill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9162" y="0"/>
            <a:ext cx="29527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7" name="Рисунок 6" descr="import_files_14_14425928-9871-11e2-bb16-446d57d93aa3_79850033-9a26-11e2-bb16-446d57d93aa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2852936"/>
            <a:ext cx="1656184" cy="3055245"/>
          </a:xfrm>
          <a:prstGeom prst="rect">
            <a:avLst/>
          </a:prstGeom>
          <a:ln w="38100">
            <a:solidFill>
              <a:srgbClr val="008000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457" y="260648"/>
            <a:ext cx="8539032" cy="6408712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5" y="564698"/>
            <a:ext cx="8133913" cy="6104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7033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234" y="548680"/>
            <a:ext cx="7771478" cy="583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2607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402568"/>
            <a:ext cx="7966160" cy="597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72604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414</TotalTime>
  <Words>30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43</cp:revision>
  <dcterms:created xsi:type="dcterms:W3CDTF">2016-01-30T16:51:41Z</dcterms:created>
  <dcterms:modified xsi:type="dcterms:W3CDTF">2020-11-04T20:26:45Z</dcterms:modified>
</cp:coreProperties>
</file>