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4" r:id="rId1"/>
  </p:sldMasterIdLst>
  <p:sldIdLst>
    <p:sldId id="385" r:id="rId2"/>
    <p:sldId id="393" r:id="rId3"/>
    <p:sldId id="395" r:id="rId4"/>
    <p:sldId id="396" r:id="rId5"/>
    <p:sldId id="394" r:id="rId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FFFF"/>
    <a:srgbClr val="57DFFF"/>
    <a:srgbClr val="FFFF99"/>
    <a:srgbClr val="CCCCFF"/>
    <a:srgbClr val="FFCCFF"/>
    <a:srgbClr val="FFFF00"/>
    <a:srgbClr val="CC3300"/>
    <a:srgbClr val="FF66CC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922" autoAdjust="0"/>
    <p:restoredTop sz="94622" autoAdjust="0"/>
  </p:normalViewPr>
  <p:slideViewPr>
    <p:cSldViewPr>
      <p:cViewPr varScale="1">
        <p:scale>
          <a:sx n="96" d="100"/>
          <a:sy n="96" d="100"/>
        </p:scale>
        <p:origin x="-90" y="-27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42" y="1404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37" d="100"/>
        <a:sy n="37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pPr>
              <a:defRPr/>
            </a:pPr>
            <a:fld id="{F86261AC-30E1-4499-B640-BF20AD405A6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FF90446-796A-4F02-8B2B-632EC3CEB7F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1FBB21A-90EB-4D9B-B4A0-202EE2C86CB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pPr>
              <a:defRPr/>
            </a:pPr>
            <a:fld id="{2259AD83-A9E2-4622-B05C-D1938066D9F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1251E7-4B5F-435B-B7F8-64A600C7781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8615BC2-254F-4237-BA08-6AC3B522F5D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pPr>
              <a:defRPr/>
            </a:pPr>
            <a:fld id="{87A2DD00-4304-417E-A722-781F3A21BE8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02D933A-42B7-4538-86FC-2B43F930086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2257811-4268-4560-992D-F98635ECE35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7BE1905-1B43-4D5D-970D-C82F8B69DB8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89CA62-AE6E-4958-A401-A4FE70A17F4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4B28E32F-605F-4762-B68B-C93A84E1BC7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://www.smolsk.ru/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1428736"/>
            <a:ext cx="9144000" cy="1500198"/>
          </a:xfrm>
        </p:spPr>
        <p:txBody>
          <a:bodyPr>
            <a:noAutofit/>
            <a:sp3d prstMaterial="softEdge">
              <a:bevelT w="38100" h="38100"/>
            </a:sp3d>
          </a:bodyPr>
          <a:lstStyle/>
          <a:p>
            <a:pPr algn="ctr">
              <a:defRPr/>
            </a:pPr>
            <a:r>
              <a:rPr lang="ru-RU" sz="2800" b="1" cap="none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Выпускная </a:t>
            </a:r>
            <a:br>
              <a:rPr lang="ru-RU" sz="2800" b="1" cap="none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cap="none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квалификационная работа</a:t>
            </a:r>
            <a:br>
              <a:rPr lang="ru-RU" sz="2800" b="1" cap="none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cap="none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Дипломный проект</a:t>
            </a:r>
            <a:endParaRPr lang="ru-RU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71472" y="5000625"/>
            <a:ext cx="442915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Выполнили:</a:t>
            </a:r>
            <a:endParaRPr lang="ru-RU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студенты 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группы  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СТ-41-15 </a:t>
            </a:r>
            <a:endParaRPr lang="ru-RU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Васильев Андрей Павлович, </a:t>
            </a:r>
          </a:p>
          <a:p>
            <a:pPr>
              <a:defRPr/>
            </a:pPr>
            <a:r>
              <a:rPr lang="ru-RU" b="1" dirty="0" err="1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Гурмис</a:t>
            </a:r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Владимир Алексеевич</a:t>
            </a:r>
            <a:r>
              <a:rPr lang="ru-RU" b="1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 </a:t>
            </a:r>
          </a:p>
          <a:p>
            <a:pPr>
              <a:defRPr/>
            </a:pPr>
            <a:r>
              <a:rPr lang="ru-RU" b="1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Рожнов </a:t>
            </a:r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Артем Юрьевич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5357819" y="5000636"/>
            <a:ext cx="378618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Руководитель: </a:t>
            </a:r>
          </a:p>
          <a:p>
            <a:pPr>
              <a:defRPr/>
            </a:pPr>
            <a:endParaRPr lang="ru-RU" dirty="0" smtClean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Васильева</a:t>
            </a:r>
          </a:p>
          <a:p>
            <a:pPr>
              <a:defRPr/>
            </a:pPr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Елена Анатольевна</a:t>
            </a:r>
            <a:endParaRPr lang="ru-RU" b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7" name="Рисунок 8" descr="http://www.smolsk.ru/img/smolbuidcolledge.pn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52" y="357189"/>
            <a:ext cx="1285852" cy="1428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Прямоугольник 10"/>
          <p:cNvSpPr/>
          <p:nvPr/>
        </p:nvSpPr>
        <p:spPr>
          <a:xfrm>
            <a:off x="1785918" y="285728"/>
            <a:ext cx="5643563" cy="36988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ОГБПОУ «Смоленский строительный колледж»</a:t>
            </a:r>
          </a:p>
        </p:txBody>
      </p:sp>
      <p:pic>
        <p:nvPicPr>
          <p:cNvPr id="3080" name="Picture 9" descr="D:\ЕЛЕНА\картинки\Гербы Смоленска\Герб Смоленска красный.bmp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786710" y="285750"/>
            <a:ext cx="1154090" cy="146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2"/>
          <p:cNvSpPr txBox="1">
            <a:spLocks noChangeArrowheads="1"/>
          </p:cNvSpPr>
          <p:nvPr/>
        </p:nvSpPr>
        <p:spPr bwMode="auto">
          <a:xfrm>
            <a:off x="500034" y="2786058"/>
            <a:ext cx="8286808" cy="2143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  <a:sp3d prstMaterial="softEdge">
              <a:bevelT w="38100" h="38100"/>
            </a:sp3d>
          </a:bodyPr>
          <a:lstStyle/>
          <a:p>
            <a:pPr lvl="0" algn="ctr" fontAlgn="auto">
              <a:spcAft>
                <a:spcPts val="0"/>
              </a:spcAft>
              <a:defRPr/>
            </a:pPr>
            <a:r>
              <a:rPr lang="ru-RU" sz="3200" b="1" kern="0" dirty="0" smtClean="0">
                <a:solidFill>
                  <a:srgbClr val="00206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ПРОЕКТИРОВАНИЕ И РАСЧЕТ ИЗГОТОВЛЕНИЯ СБОРКИ И СВАРКИ АДМИНИСТРАТИВНО – БЫТОВОГО ЗДАНИЯ</a:t>
            </a:r>
            <a:endParaRPr kumimoji="0" lang="ru-RU" sz="3200" b="1" i="0" u="none" strike="noStrike" kern="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7169" name="Rectangle 1"/>
          <p:cNvSpPr>
            <a:spLocks noChangeArrowheads="1"/>
          </p:cNvSpPr>
          <p:nvPr/>
        </p:nvSpPr>
        <p:spPr bwMode="auto">
          <a:xfrm>
            <a:off x="3286116" y="785794"/>
            <a:ext cx="2352439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Специальность: 22.02.06</a:t>
            </a:r>
            <a:endParaRPr kumimoji="0" lang="ru-RU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Сварочное производство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СОДЕРЖАНИЕ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04800" y="1554163"/>
          <a:ext cx="8686800" cy="29845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48468"/>
                <a:gridCol w="7389864"/>
                <a:gridCol w="648468"/>
              </a:tblGrid>
              <a:tr h="370840">
                <a:tc>
                  <a:txBody>
                    <a:bodyPr/>
                    <a:lstStyle/>
                    <a:p>
                      <a:pPr marL="0" algn="just" rtl="0" eaLnBrk="1" fontAlgn="ctr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uk-UA" sz="1800" b="1" i="0" u="none" strike="noStrike" kern="1200" dirty="0">
                        <a:solidFill>
                          <a:schemeClr val="lt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72390" marR="72390" marT="9525" marB="0" anchor="ctr"/>
                </a:tc>
                <a:tc>
                  <a:txBody>
                    <a:bodyPr/>
                    <a:lstStyle/>
                    <a:p>
                      <a:pPr marL="0" algn="just" rtl="0" eaLnBrk="1" fontAlgn="ctr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uk-UA" sz="1800" u="none" strike="noStrike" kern="1200" dirty="0" err="1">
                          <a:latin typeface="Times New Roman" pitchFamily="18" charset="0"/>
                          <a:cs typeface="Times New Roman" pitchFamily="18" charset="0"/>
                        </a:rPr>
                        <a:t>Введение</a:t>
                      </a:r>
                      <a:r>
                        <a:rPr lang="uk-UA" sz="1800" u="none" strike="noStrike" kern="1200" smtClean="0">
                          <a:latin typeface="Times New Roman" pitchFamily="18" charset="0"/>
                          <a:cs typeface="Times New Roman" pitchFamily="18" charset="0"/>
                        </a:rPr>
                        <a:t>……………………………………………………………………….</a:t>
                      </a:r>
                      <a:endParaRPr lang="uk-UA" sz="2400" b="0" i="0" u="none" strike="noStrike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2390" marR="72390" marT="9525" marB="0" anchor="ctr"/>
                </a:tc>
                <a:tc>
                  <a:txBody>
                    <a:bodyPr/>
                    <a:lstStyle/>
                    <a:p>
                      <a:pPr marL="0" algn="r" rtl="0" eaLnBrk="1" fontAlgn="ctr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800" u="none" strike="noStrike" kern="1200"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sz="2400" b="0" i="0" u="none" strike="noStrike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2390" marR="72390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marL="0" algn="just" rtl="0" eaLnBrk="1" fontAlgn="ctr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ru-RU" sz="1800" b="1" i="0" u="none" strike="noStrike" kern="1200">
                        <a:solidFill>
                          <a:schemeClr val="dk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72390" marR="72390" marT="9525" marB="0" anchor="ctr"/>
                </a:tc>
                <a:tc>
                  <a:txBody>
                    <a:bodyPr/>
                    <a:lstStyle/>
                    <a:p>
                      <a:pPr marL="347472" indent="-347472" algn="l" rtl="0" eaLnBrk="1" fontAlgn="ctr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Pts val="1400"/>
                        <a:buFont typeface="+mj-lt"/>
                        <a:buNone/>
                      </a:pPr>
                      <a:r>
                        <a:rPr lang="en-US" sz="1800" b="1" u="none" strike="noStrike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I. </a:t>
                      </a:r>
                      <a:endParaRPr lang="ru-RU" sz="1800" b="1" i="0" u="none" strike="noStrike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72390" marR="72390" marT="9525" marB="0" anchor="ctr"/>
                </a:tc>
                <a:tc>
                  <a:txBody>
                    <a:bodyPr/>
                    <a:lstStyle/>
                    <a:p>
                      <a:pPr marL="0" algn="r" rtl="0" eaLnBrk="1" fontAlgn="ctr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800" b="1" u="none" strike="noStrike" kern="1200" dirty="0"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ru-RU" sz="240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2390" marR="72390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marL="0" algn="just" rtl="0" eaLnBrk="1" fontAlgn="ctr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uk-UA" sz="1800" u="none" strike="noStrike" kern="1200">
                          <a:latin typeface="Times New Roman" pitchFamily="18" charset="0"/>
                          <a:cs typeface="Times New Roman" pitchFamily="18" charset="0"/>
                        </a:rPr>
                        <a:t>1.1</a:t>
                      </a:r>
                      <a:endParaRPr lang="uk-UA" sz="1800" b="0" i="0" u="none" strike="noStrike" kern="1200">
                        <a:solidFill>
                          <a:schemeClr val="dk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72390" marR="72390" marT="9525" marB="0" anchor="ctr"/>
                </a:tc>
                <a:tc>
                  <a:txBody>
                    <a:bodyPr/>
                    <a:lstStyle/>
                    <a:p>
                      <a:pPr marL="0" algn="just" rtl="0" eaLnBrk="1" fontAlgn="ctr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ru-RU" sz="24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2390" marR="72390" marT="9525" marB="0" anchor="ctr"/>
                </a:tc>
                <a:tc>
                  <a:txBody>
                    <a:bodyPr/>
                    <a:lstStyle/>
                    <a:p>
                      <a:pPr marL="0" algn="r" rtl="0" eaLnBrk="1" fontAlgn="ctr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800" u="none" strike="noStrike" kern="1200"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ru-RU" sz="2400" b="0" i="0" u="none" strike="noStrike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2390" marR="72390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marL="0" algn="just" rtl="0" eaLnBrk="1" fontAlgn="ctr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uk-UA" sz="1800" u="none" strike="noStrike" kern="1200">
                          <a:latin typeface="Times New Roman" pitchFamily="18" charset="0"/>
                          <a:cs typeface="Times New Roman" pitchFamily="18" charset="0"/>
                        </a:rPr>
                        <a:t>1.2</a:t>
                      </a:r>
                      <a:endParaRPr lang="uk-UA" sz="1800" b="0" i="0" u="none" strike="noStrike" kern="1200">
                        <a:solidFill>
                          <a:schemeClr val="dk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72390" marR="72390" marT="9525" marB="0" anchor="ctr"/>
                </a:tc>
                <a:tc>
                  <a:txBody>
                    <a:bodyPr/>
                    <a:lstStyle/>
                    <a:p>
                      <a:pPr marL="0" algn="just" rtl="0" eaLnBrk="1" fontAlgn="ctr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uk-UA" sz="24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2390" marR="72390" marT="9525" marB="0" anchor="ctr"/>
                </a:tc>
                <a:tc>
                  <a:txBody>
                    <a:bodyPr/>
                    <a:lstStyle/>
                    <a:p>
                      <a:pPr marL="0" algn="r" rtl="0" eaLnBrk="1" fontAlgn="ctr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800" u="none" strike="noStrike" kern="1200"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lang="ru-RU" sz="2400" b="0" i="0" u="none" strike="noStrike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2390" marR="72390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marL="0" algn="just" rtl="0" eaLnBrk="1" fontAlgn="ctr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uk-UA" sz="1800" u="none" strike="noStrike" kern="1200">
                          <a:latin typeface="Times New Roman" pitchFamily="18" charset="0"/>
                          <a:cs typeface="Times New Roman" pitchFamily="18" charset="0"/>
                        </a:rPr>
                        <a:t>1.3</a:t>
                      </a:r>
                      <a:endParaRPr lang="uk-UA" sz="1800" b="0" i="0" u="none" strike="noStrike" kern="1200">
                        <a:solidFill>
                          <a:schemeClr val="dk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72390" marR="72390" marT="9525" marB="0" anchor="ctr"/>
                </a:tc>
                <a:tc>
                  <a:txBody>
                    <a:bodyPr/>
                    <a:lstStyle/>
                    <a:p>
                      <a:pPr marL="0" algn="just" rtl="0" eaLnBrk="1" fontAlgn="ctr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uk-UA" sz="24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2390" marR="72390" marT="9525" marB="0" anchor="ctr"/>
                </a:tc>
                <a:tc>
                  <a:txBody>
                    <a:bodyPr/>
                    <a:lstStyle/>
                    <a:p>
                      <a:pPr marL="0" algn="r" rtl="0" eaLnBrk="1" fontAlgn="ctr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800" u="none" strike="noStrike" kern="1200"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endParaRPr lang="ru-RU" sz="2400" b="0" i="0" u="none" strike="noStrike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2390" marR="72390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marL="0" algn="just" rtl="0" eaLnBrk="1" fontAlgn="ctr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800" u="none" strike="noStrike" kern="1200">
                          <a:latin typeface="Times New Roman" pitchFamily="18" charset="0"/>
                          <a:cs typeface="Times New Roman" pitchFamily="18" charset="0"/>
                        </a:rPr>
                        <a:t>1.4</a:t>
                      </a:r>
                      <a:endParaRPr lang="ru-RU" sz="2400" b="0" i="0" u="none" strike="noStrike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2390" marR="72390" marT="9525" marB="0" anchor="ctr"/>
                </a:tc>
                <a:tc>
                  <a:txBody>
                    <a:bodyPr/>
                    <a:lstStyle/>
                    <a:p>
                      <a:pPr marL="0" algn="just" rtl="0" eaLnBrk="1" fontAlgn="ctr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ru-RU" sz="24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2390" marR="72390" marT="9525" marB="0" anchor="ctr"/>
                </a:tc>
                <a:tc>
                  <a:txBody>
                    <a:bodyPr/>
                    <a:lstStyle/>
                    <a:p>
                      <a:pPr marL="0" algn="r" rtl="0" eaLnBrk="1" fontAlgn="ctr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800" u="none" strike="noStrike" kern="1200"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endParaRPr lang="ru-RU" sz="2400" b="0" i="0" u="none" strike="noStrike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2390" marR="72390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marL="0" algn="just" rtl="0" eaLnBrk="1" fontAlgn="ctr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800" u="none" strike="noStrike" kern="1200">
                          <a:latin typeface="Times New Roman" pitchFamily="18" charset="0"/>
                          <a:cs typeface="Times New Roman" pitchFamily="18" charset="0"/>
                        </a:rPr>
                        <a:t>1.5</a:t>
                      </a:r>
                      <a:endParaRPr lang="ru-RU" sz="2400" b="0" i="0" u="none" strike="noStrike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2390" marR="72390" marT="9525" marB="0" anchor="ctr"/>
                </a:tc>
                <a:tc>
                  <a:txBody>
                    <a:bodyPr/>
                    <a:lstStyle/>
                    <a:p>
                      <a:pPr marL="0" algn="just" rtl="0" eaLnBrk="1" fontAlgn="ctr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800" u="none" strike="noStrike" kern="1200" dirty="0">
                          <a:latin typeface="Times New Roman" pitchFamily="18" charset="0"/>
                          <a:cs typeface="Times New Roman" pitchFamily="18" charset="0"/>
                        </a:rPr>
                        <a:t>Техника безопасности </a:t>
                      </a:r>
                      <a:r>
                        <a:rPr lang="ru-RU" sz="1800" u="none" strike="noStrike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………………………………………………………</a:t>
                      </a:r>
                      <a:endParaRPr lang="ru-RU" sz="24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2390" marR="72390" marT="9525" marB="0" anchor="ctr"/>
                </a:tc>
                <a:tc>
                  <a:txBody>
                    <a:bodyPr/>
                    <a:lstStyle/>
                    <a:p>
                      <a:pPr marL="0" algn="r" rtl="0" eaLnBrk="1" fontAlgn="ctr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800" u="none" strike="noStrike" kern="1200"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  <a:endParaRPr lang="ru-RU" sz="2400" b="0" i="0" u="none" strike="noStrike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2390" marR="72390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marL="0" algn="just" rtl="0" eaLnBrk="1" fontAlgn="ctr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uk-UA" sz="1800" b="0" i="0" u="none" strike="noStrike" kern="1200">
                        <a:solidFill>
                          <a:schemeClr val="dk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72390" marR="72390" marT="9525" marB="0" anchor="ctr"/>
                </a:tc>
                <a:tc>
                  <a:txBody>
                    <a:bodyPr/>
                    <a:lstStyle/>
                    <a:p>
                      <a:pPr marL="0" algn="just" rtl="0" eaLnBrk="1" fontAlgn="ctr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uk-UA" sz="1800" u="none" strike="noStrike" kern="1200" dirty="0" err="1">
                          <a:latin typeface="Times New Roman" pitchFamily="18" charset="0"/>
                          <a:cs typeface="Times New Roman" pitchFamily="18" charset="0"/>
                        </a:rPr>
                        <a:t>Заключение</a:t>
                      </a:r>
                      <a:r>
                        <a:rPr lang="uk-UA" sz="1800" u="none" strike="noStrike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………………………………………..………………………….</a:t>
                      </a:r>
                      <a:endParaRPr lang="uk-UA" sz="24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2390" marR="72390" marT="9525" marB="0" anchor="ctr"/>
                </a:tc>
                <a:tc>
                  <a:txBody>
                    <a:bodyPr/>
                    <a:lstStyle/>
                    <a:p>
                      <a:pPr marL="0" algn="r" rtl="0" eaLnBrk="1" fontAlgn="ctr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800" u="none" strike="noStrike" kern="1200" dirty="0">
                          <a:latin typeface="Times New Roman" pitchFamily="18" charset="0"/>
                          <a:cs typeface="Times New Roman" pitchFamily="18" charset="0"/>
                        </a:rPr>
                        <a:t>14</a:t>
                      </a:r>
                      <a:endParaRPr lang="ru-RU" sz="24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2390" marR="72390" marT="9525" marB="0" anchor="ctr"/>
                </a:tc>
              </a:tr>
            </a:tbl>
          </a:graphicData>
        </a:graphic>
      </p:graphicFrame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ИСТОЧНИКИ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2647</TotalTime>
  <Words>68</Words>
  <Application>Microsoft Office PowerPoint</Application>
  <PresentationFormat>Экран (4:3)</PresentationFormat>
  <Paragraphs>33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Трек</vt:lpstr>
      <vt:lpstr>Выпускная  квалификационная работа Дипломный проект</vt:lpstr>
      <vt:lpstr>СОДЕРЖАНИЕ</vt:lpstr>
      <vt:lpstr>Слайд 3</vt:lpstr>
      <vt:lpstr>Слайд 4</vt:lpstr>
      <vt:lpstr>ИСТОЧНИКИ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Технология устройства отделочных покрытий</dc:title>
  <dc:creator>Luk</dc:creator>
  <cp:lastModifiedBy>trpunkt_ord1</cp:lastModifiedBy>
  <cp:revision>134</cp:revision>
  <dcterms:created xsi:type="dcterms:W3CDTF">2005-03-25T06:22:59Z</dcterms:created>
  <dcterms:modified xsi:type="dcterms:W3CDTF">2020-11-05T05:20:43Z</dcterms:modified>
</cp:coreProperties>
</file>