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6" d="100"/>
          <a:sy n="96" d="100"/>
        </p:scale>
        <p:origin x="-205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96996-CA6A-4F21-8330-558B1CB9D5FC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B4D8C-2E3F-4162-9B60-194603C708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928670"/>
            <a:ext cx="73581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Пальчиковая гимнастика </a:t>
            </a:r>
          </a:p>
          <a:p>
            <a:pPr algn="ctr"/>
            <a:r>
              <a:rPr lang="ru-RU" sz="6000" dirty="0" smtClean="0"/>
              <a:t>как средство развития речи детей раннего возраста.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Пальчики.</a:t>
            </a:r>
          </a:p>
          <a:p>
            <a:r>
              <a:rPr lang="ru-RU" dirty="0" smtClean="0"/>
              <a:t>В этих стишках можно сгибать пальцы,</a:t>
            </a:r>
          </a:p>
          <a:p>
            <a:r>
              <a:rPr lang="ru-RU" dirty="0" smtClean="0"/>
              <a:t> начиная то с большого, то с мизинца,</a:t>
            </a:r>
          </a:p>
          <a:p>
            <a:r>
              <a:rPr lang="ru-RU" dirty="0" smtClean="0"/>
              <a:t> то на правой, то на левой руке.</a:t>
            </a:r>
          </a:p>
          <a:p>
            <a:r>
              <a:rPr lang="ru-RU" dirty="0" smtClean="0"/>
              <a:t>- Этот пальчик хочет спать.</a:t>
            </a:r>
          </a:p>
          <a:p>
            <a:r>
              <a:rPr lang="ru-RU" dirty="0" smtClean="0"/>
              <a:t>- Этот пальчик — прыг в кровать!</a:t>
            </a:r>
          </a:p>
          <a:p>
            <a:r>
              <a:rPr lang="ru-RU" dirty="0" smtClean="0"/>
              <a:t>- Этот пальчик прикорнул.</a:t>
            </a:r>
          </a:p>
          <a:p>
            <a:r>
              <a:rPr lang="ru-RU" dirty="0" smtClean="0"/>
              <a:t>- Этот пальчик уж заснул.</a:t>
            </a:r>
          </a:p>
          <a:p>
            <a:r>
              <a:rPr lang="ru-RU" dirty="0" smtClean="0"/>
              <a:t>- Встали пальчики. Ура! </a:t>
            </a:r>
          </a:p>
          <a:p>
            <a:r>
              <a:rPr lang="ru-RU" dirty="0" smtClean="0"/>
              <a:t>- В детский сад идти пора.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857752" y="285728"/>
            <a:ext cx="3929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Пальчик-мальчик.</a:t>
            </a:r>
          </a:p>
          <a:p>
            <a:r>
              <a:rPr lang="ru-RU" dirty="0" smtClean="0"/>
              <a:t>Сжимайте каждый пальчик малыша, как бы обращаясь к нему: от указательного до мизинца</a:t>
            </a:r>
          </a:p>
          <a:p>
            <a:r>
              <a:rPr lang="ru-RU" dirty="0" smtClean="0"/>
              <a:t>- "Пальчик-мальчик, где ты был? </a:t>
            </a:r>
          </a:p>
          <a:p>
            <a:r>
              <a:rPr lang="ru-RU" dirty="0" smtClean="0"/>
              <a:t>- С этим братцем в лес ходил. </a:t>
            </a:r>
          </a:p>
          <a:p>
            <a:r>
              <a:rPr lang="ru-RU" dirty="0" smtClean="0"/>
              <a:t>- С этим братцем щи варил. </a:t>
            </a:r>
          </a:p>
          <a:p>
            <a:r>
              <a:rPr lang="ru-RU" dirty="0" smtClean="0"/>
              <a:t>- С этим братцем песни пел. </a:t>
            </a:r>
          </a:p>
          <a:p>
            <a:r>
              <a:rPr lang="ru-RU" dirty="0" smtClean="0"/>
              <a:t>- С этим - в дудочку дудел.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00364" y="3071810"/>
            <a:ext cx="33575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Этот пальчик.</a:t>
            </a:r>
          </a:p>
          <a:p>
            <a:r>
              <a:rPr lang="ru-RU" dirty="0" smtClean="0"/>
              <a:t>Предложите малышу согнуть пальцы левой руки в кулачок, затем слушая </a:t>
            </a:r>
            <a:r>
              <a:rPr lang="ru-RU" dirty="0" err="1" smtClean="0"/>
              <a:t>потешку</a:t>
            </a:r>
            <a:r>
              <a:rPr lang="ru-RU" dirty="0" smtClean="0"/>
              <a:t>, по очереди разгибать их, начиная с большого пальца.</a:t>
            </a:r>
          </a:p>
          <a:p>
            <a:r>
              <a:rPr lang="ru-RU" dirty="0" smtClean="0"/>
              <a:t>- Этот пальчик - дедушка,</a:t>
            </a:r>
          </a:p>
          <a:p>
            <a:r>
              <a:rPr lang="ru-RU" dirty="0" smtClean="0"/>
              <a:t>- этот пальчик - бабушка,</a:t>
            </a:r>
          </a:p>
          <a:p>
            <a:r>
              <a:rPr lang="ru-RU" dirty="0" smtClean="0"/>
              <a:t>- этот пальчик - матушка, </a:t>
            </a:r>
          </a:p>
          <a:p>
            <a:r>
              <a:rPr lang="ru-RU" dirty="0" smtClean="0"/>
              <a:t>- этот пальчик - батюшка, </a:t>
            </a:r>
          </a:p>
          <a:p>
            <a:r>
              <a:rPr lang="ru-RU" dirty="0" smtClean="0"/>
              <a:t>- Ну а этот пальчик - я. </a:t>
            </a:r>
          </a:p>
          <a:p>
            <a:r>
              <a:rPr lang="ru-RU" dirty="0" smtClean="0"/>
              <a:t>- Вот и вся моя семья.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928802"/>
            <a:ext cx="8786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Умывалки.</a:t>
            </a:r>
          </a:p>
          <a:p>
            <a:r>
              <a:rPr lang="ru-RU" dirty="0" smtClean="0"/>
              <a:t>Кран откройся, нос умойся,</a:t>
            </a:r>
          </a:p>
          <a:p>
            <a:r>
              <a:rPr lang="ru-RU" dirty="0" smtClean="0"/>
              <a:t>Мойтесь сразу оба глаза.</a:t>
            </a:r>
          </a:p>
          <a:p>
            <a:r>
              <a:rPr lang="ru-RU" dirty="0" smtClean="0"/>
              <a:t>Мойтесь ушки, мойся шейка.                      Выполнять </a:t>
            </a:r>
            <a:r>
              <a:rPr lang="ru-RU" dirty="0" smtClean="0"/>
              <a:t>движения согласно текста.</a:t>
            </a:r>
            <a:endParaRPr lang="ru-RU" dirty="0" smtClean="0"/>
          </a:p>
          <a:p>
            <a:r>
              <a:rPr lang="ru-RU" dirty="0" smtClean="0"/>
              <a:t>Шейка ,мойся хорошенько.</a:t>
            </a:r>
          </a:p>
          <a:p>
            <a:r>
              <a:rPr lang="ru-RU" dirty="0" smtClean="0"/>
              <a:t>Мойся, мойся, умывайся.</a:t>
            </a:r>
          </a:p>
          <a:p>
            <a:r>
              <a:rPr lang="ru-RU" dirty="0" smtClean="0"/>
              <a:t>Грязь смывайся! Грязь смывайся.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51344"/>
            <a:ext cx="61436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Дом</a:t>
            </a:r>
          </a:p>
          <a:p>
            <a:r>
              <a:rPr lang="ru-RU" dirty="0" smtClean="0"/>
              <a:t>- Молоточком я стучу,</a:t>
            </a:r>
          </a:p>
          <a:p>
            <a:r>
              <a:rPr lang="ru-RU" dirty="0" smtClean="0"/>
              <a:t>            постукивать кулачками друг о друга</a:t>
            </a:r>
          </a:p>
          <a:p>
            <a:r>
              <a:rPr lang="ru-RU" dirty="0" smtClean="0"/>
              <a:t>- Дом построить я хочу.</a:t>
            </a:r>
          </a:p>
          <a:p>
            <a:r>
              <a:rPr lang="ru-RU" dirty="0" smtClean="0"/>
              <a:t>            соединить кончики пальцев обеих рук</a:t>
            </a:r>
          </a:p>
          <a:p>
            <a:r>
              <a:rPr lang="ru-RU" dirty="0" smtClean="0"/>
              <a:t>- Строю я высокий дом,</a:t>
            </a:r>
          </a:p>
          <a:p>
            <a:r>
              <a:rPr lang="ru-RU" dirty="0" smtClean="0"/>
              <a:t>             поднять выпрямленные ладони вверх</a:t>
            </a:r>
          </a:p>
          <a:p>
            <a:r>
              <a:rPr lang="ru-RU" dirty="0" smtClean="0"/>
              <a:t>- Буду жить я в доме том.</a:t>
            </a:r>
          </a:p>
          <a:p>
            <a:r>
              <a:rPr lang="ru-RU" dirty="0" smtClean="0"/>
              <a:t>              похлопать ладонями</a:t>
            </a:r>
          </a:p>
          <a:p>
            <a:r>
              <a:rPr lang="ru-RU" dirty="0" smtClean="0"/>
              <a:t>Капуста</a:t>
            </a:r>
          </a:p>
          <a:p>
            <a:r>
              <a:rPr lang="ru-RU" dirty="0" smtClean="0"/>
              <a:t>- Мы капусту рубим, рубим </a:t>
            </a:r>
          </a:p>
          <a:p>
            <a:r>
              <a:rPr lang="ru-RU" dirty="0" smtClean="0"/>
              <a:t>             говорить ритмично, руками показывать как мы рубим</a:t>
            </a:r>
          </a:p>
          <a:p>
            <a:r>
              <a:rPr lang="ru-RU" dirty="0" smtClean="0"/>
              <a:t>                      капусту</a:t>
            </a:r>
          </a:p>
          <a:p>
            <a:r>
              <a:rPr lang="ru-RU" dirty="0" smtClean="0"/>
              <a:t>- Мы морковку трем, трем </a:t>
            </a:r>
          </a:p>
          <a:p>
            <a:r>
              <a:rPr lang="ru-RU" dirty="0" smtClean="0"/>
              <a:t>               ручками показывать как мы трем морковку</a:t>
            </a:r>
          </a:p>
          <a:p>
            <a:r>
              <a:rPr lang="ru-RU" dirty="0" smtClean="0"/>
              <a:t>- Мы капусту солим, солим ,</a:t>
            </a:r>
          </a:p>
          <a:p>
            <a:r>
              <a:rPr lang="ru-RU" dirty="0" smtClean="0"/>
              <a:t>                пальчики щепоткой- солим</a:t>
            </a:r>
          </a:p>
          <a:p>
            <a:r>
              <a:rPr lang="ru-RU" dirty="0" smtClean="0"/>
              <a:t>- Мы капусту мнем, мнем. </a:t>
            </a:r>
          </a:p>
          <a:p>
            <a:r>
              <a:rPr lang="ru-RU" dirty="0" smtClean="0"/>
              <a:t>                     ручками  «мнем», капусту.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00174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Киска.</a:t>
            </a:r>
          </a:p>
          <a:p>
            <a:r>
              <a:rPr lang="ru-RU" dirty="0" smtClean="0"/>
              <a:t>- Киска ниточки мотала </a:t>
            </a:r>
          </a:p>
          <a:p>
            <a:r>
              <a:rPr lang="ru-RU" dirty="0" smtClean="0"/>
              <a:t>         </a:t>
            </a:r>
            <a:r>
              <a:rPr lang="ru-RU" dirty="0" err="1" smtClean="0"/>
              <a:t>вращять</a:t>
            </a:r>
            <a:r>
              <a:rPr lang="ru-RU" dirty="0" smtClean="0"/>
              <a:t> </a:t>
            </a:r>
            <a:r>
              <a:rPr lang="ru-RU" dirty="0" err="1" smtClean="0"/>
              <a:t>руками,как</a:t>
            </a:r>
            <a:r>
              <a:rPr lang="ru-RU" dirty="0" smtClean="0"/>
              <a:t> бы наматывая нить на клубок</a:t>
            </a:r>
          </a:p>
          <a:p>
            <a:r>
              <a:rPr lang="ru-RU" dirty="0" smtClean="0"/>
              <a:t>- И клубочки продавала.</a:t>
            </a:r>
          </a:p>
          <a:p>
            <a:r>
              <a:rPr lang="ru-RU" dirty="0" smtClean="0"/>
              <a:t>       вытянуть обе ладони вперед</a:t>
            </a:r>
          </a:p>
          <a:p>
            <a:r>
              <a:rPr lang="ru-RU" dirty="0" smtClean="0"/>
              <a:t>- Сколько стоит?</a:t>
            </a:r>
          </a:p>
          <a:p>
            <a:r>
              <a:rPr lang="ru-RU" dirty="0" smtClean="0"/>
              <a:t>- Три рубля. Покупайте у меня! </a:t>
            </a:r>
          </a:p>
          <a:p>
            <a:r>
              <a:rPr lang="ru-RU" dirty="0" smtClean="0"/>
              <a:t>         показать три </a:t>
            </a:r>
            <a:r>
              <a:rPr lang="ru-RU" dirty="0" err="1" smtClean="0"/>
              <a:t>пальца,сжать</a:t>
            </a:r>
            <a:r>
              <a:rPr lang="ru-RU" dirty="0" smtClean="0"/>
              <a:t> кулачки, снова вытянуть обе ладони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84296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Выполнение упражнений и ритмических   движений пальцами индуктивно приводит к возбуждению в речевых центрах головного мозга и резкому усилению согласованной деятельности речевых зон, что, в конечном итоге, стимулирует развитие речи.</a:t>
            </a:r>
          </a:p>
          <a:p>
            <a:r>
              <a:rPr lang="ru-RU" dirty="0" smtClean="0"/>
              <a:t>2. Игры с пальчиками создают благоприятный эмоциональный фон, развивают умение подражать взрослому, учат вслушиваться и понимать смысл речи, повышают речевую активность ребёнка.</a:t>
            </a:r>
          </a:p>
          <a:p>
            <a:r>
              <a:rPr lang="ru-RU" dirty="0" smtClean="0"/>
              <a:t>3. Малыш учится концентрировать своё внимание и правильно его распределять.</a:t>
            </a:r>
          </a:p>
          <a:p>
            <a:r>
              <a:rPr lang="ru-RU" dirty="0" smtClean="0"/>
              <a:t>4. Если ребёнок будет выполнять упражнения, сопровождая их короткими стихотворными строчками, то его речь станет более чёткой, ритмичной, яркой, и усилится контроль за выполняемыми движениями.</a:t>
            </a:r>
          </a:p>
          <a:p>
            <a:r>
              <a:rPr lang="ru-RU" dirty="0" smtClean="0"/>
              <a:t>5. Развивается память ребёнка, так как он учится запоминать определённые положения рук и последовательность движений.</a:t>
            </a:r>
          </a:p>
          <a:p>
            <a:r>
              <a:rPr lang="ru-RU" dirty="0" smtClean="0"/>
              <a:t>6. У малыша развивается воображение и фантазия. Овладев всеми упражнениями, он сможет «рассказывать руками» целые истории.</a:t>
            </a:r>
          </a:p>
          <a:p>
            <a:r>
              <a:rPr lang="ru-RU" dirty="0" smtClean="0"/>
              <a:t>7. В результате освоения всех упражнений кисти рук и пальцы приобретут силу, хорошую подвижность и гибкость, а это в дальнейшем облегчит овладение навыком письма.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785794"/>
            <a:ext cx="8007961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/>
              <a:t> «Ум ребёнка находится на кончиках его пальцев». </a:t>
            </a:r>
          </a:p>
          <a:p>
            <a:pPr algn="r"/>
            <a:r>
              <a:rPr lang="ru-RU" sz="2000" dirty="0"/>
              <a:t>                                                                                                     </a:t>
            </a:r>
            <a:r>
              <a:rPr lang="ru-RU" sz="2800" dirty="0" smtClean="0"/>
              <a:t>В.А.Сухомлинский</a:t>
            </a:r>
          </a:p>
          <a:p>
            <a:endParaRPr lang="ru-RU" sz="2000" dirty="0"/>
          </a:p>
          <a:p>
            <a:r>
              <a:rPr lang="ru-RU" sz="2000" dirty="0"/>
              <a:t> </a:t>
            </a:r>
            <a:r>
              <a:rPr lang="ru-RU" sz="3200" dirty="0"/>
              <a:t>«Рука – это инструмент всех инструментов»         </a:t>
            </a:r>
          </a:p>
          <a:p>
            <a:pPr algn="r"/>
            <a:r>
              <a:rPr lang="ru-RU" sz="2000" dirty="0"/>
              <a:t>                                                                                                      </a:t>
            </a:r>
            <a:r>
              <a:rPr lang="ru-RU" sz="2800" dirty="0"/>
              <a:t>Аристотель</a:t>
            </a:r>
            <a:r>
              <a:rPr lang="ru-RU" sz="2800" dirty="0" smtClean="0"/>
              <a:t>.</a:t>
            </a:r>
          </a:p>
          <a:p>
            <a:endParaRPr lang="ru-RU" sz="2000" dirty="0"/>
          </a:p>
          <a:p>
            <a:r>
              <a:rPr lang="ru-RU" sz="2000" dirty="0"/>
              <a:t> </a:t>
            </a:r>
            <a:r>
              <a:rPr lang="ru-RU" sz="3200" dirty="0"/>
              <a:t>"Рука – это своего рода внешний мозг"</a:t>
            </a:r>
          </a:p>
          <a:p>
            <a:pPr algn="r"/>
            <a:r>
              <a:rPr lang="ru-RU" sz="2800" dirty="0"/>
              <a:t>                                                                                                    </a:t>
            </a:r>
            <a:r>
              <a:rPr lang="ru-RU" sz="2800" dirty="0" err="1"/>
              <a:t>Иммануил</a:t>
            </a:r>
            <a:r>
              <a:rPr lang="ru-RU" sz="2800" dirty="0"/>
              <a:t>  Кант</a:t>
            </a:r>
          </a:p>
          <a:p>
            <a:r>
              <a:rPr lang="ru-RU" sz="2000" dirty="0"/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214290"/>
            <a:ext cx="8643966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/>
              <a:t>Пальчиковая гимнастика - комплекс упражнений для развития и совершенствования «тонких» движений пальцев рук</a:t>
            </a:r>
            <a:r>
              <a:rPr lang="ru-RU" sz="32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/>
              <a:t> </a:t>
            </a:r>
            <a:r>
              <a:rPr lang="ru-RU" sz="3200" dirty="0"/>
              <a:t>Пальчиковая гимнастика — это инсценировка стихов или каких-либо историй при помощи пальцев. </a:t>
            </a:r>
            <a:endParaRPr lang="ru-RU" sz="3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/>
              <a:t>Пальчиковая гимнастика учит ребёнка концентрировать внимание и правильно его распределять.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/>
              <a:t> </a:t>
            </a:r>
            <a:r>
              <a:rPr lang="ru-RU" sz="3200" dirty="0"/>
              <a:t>Пальчиковая гимнастика развивает фантазию,  воображение  и мышление.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428604"/>
            <a:ext cx="9144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/>
              <a:t> </a:t>
            </a:r>
            <a:r>
              <a:rPr lang="ru-RU" sz="3200" dirty="0"/>
              <a:t>-давать малышам катать шарики из </a:t>
            </a:r>
            <a:r>
              <a:rPr lang="ru-RU" sz="3200" dirty="0" smtClean="0"/>
              <a:t>пластилина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/>
              <a:t>       (</a:t>
            </a:r>
            <a:r>
              <a:rPr lang="ru-RU" sz="2800" dirty="0"/>
              <a:t>при этом участвуют все пальцы и требуется </a:t>
            </a:r>
            <a:endParaRPr lang="ru-RU" sz="2800" dirty="0" smtClean="0"/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/>
              <a:t>         значительное </a:t>
            </a:r>
            <a:r>
              <a:rPr lang="ru-RU" sz="2800" dirty="0"/>
              <a:t>усилие);</a:t>
            </a:r>
          </a:p>
          <a:p>
            <a:r>
              <a:rPr lang="ru-RU" sz="3200" dirty="0" smtClean="0"/>
              <a:t>-</a:t>
            </a:r>
            <a:r>
              <a:rPr lang="ru-RU" sz="3200" dirty="0"/>
              <a:t>рвать на мелкие куски бумагу </a:t>
            </a:r>
            <a:r>
              <a:rPr lang="ru-RU" sz="2800" dirty="0"/>
              <a:t>( здесь </a:t>
            </a:r>
            <a:r>
              <a:rPr lang="ru-RU" sz="2800" dirty="0" smtClean="0"/>
              <a:t>также</a:t>
            </a:r>
          </a:p>
          <a:p>
            <a:r>
              <a:rPr lang="ru-RU" sz="2800" dirty="0" smtClean="0"/>
              <a:t>        участвуют </a:t>
            </a:r>
            <a:r>
              <a:rPr lang="ru-RU" sz="2800" dirty="0"/>
              <a:t>все пальцы, и движения энергичны);</a:t>
            </a:r>
          </a:p>
          <a:p>
            <a:pPr>
              <a:buFontTx/>
              <a:buChar char="-"/>
            </a:pPr>
            <a:r>
              <a:rPr lang="ru-RU" sz="3200" dirty="0" smtClean="0"/>
              <a:t>давать </a:t>
            </a:r>
            <a:r>
              <a:rPr lang="ru-RU" sz="3200" dirty="0"/>
              <a:t>детям перебирать крупные </a:t>
            </a:r>
            <a:r>
              <a:rPr lang="ru-RU" sz="3200" dirty="0" smtClean="0"/>
              <a:t>деревянные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бусы;</a:t>
            </a:r>
            <a:endParaRPr lang="ru-RU" sz="3200" dirty="0"/>
          </a:p>
          <a:p>
            <a:pPr>
              <a:buFontTx/>
              <a:buChar char="-"/>
            </a:pPr>
            <a:r>
              <a:rPr lang="ru-RU" sz="3200" dirty="0" smtClean="0"/>
              <a:t>складывать </a:t>
            </a:r>
            <a:r>
              <a:rPr lang="ru-RU" sz="3200" dirty="0"/>
              <a:t>деревянные пирамидки, играть </a:t>
            </a:r>
            <a:r>
              <a:rPr lang="ru-RU" sz="3200" dirty="0" smtClean="0"/>
              <a:t>во</a:t>
            </a:r>
          </a:p>
          <a:p>
            <a:r>
              <a:rPr lang="ru-RU" sz="3200" dirty="0" smtClean="0"/>
              <a:t>    вкладыши</a:t>
            </a:r>
            <a:r>
              <a:rPr lang="ru-RU" sz="3200" dirty="0"/>
              <a:t>.</a:t>
            </a:r>
          </a:p>
          <a:p>
            <a:r>
              <a:rPr lang="ru-RU" sz="3200" dirty="0"/>
              <a:t>- нанизывание колец пирамидок.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500042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/>
              <a:t> </a:t>
            </a:r>
            <a:r>
              <a:rPr lang="ru-RU" sz="2800" dirty="0"/>
              <a:t>Можно также использовать следующие виды </a:t>
            </a:r>
            <a:endParaRPr lang="ru-RU" sz="28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/>
              <a:t>  </a:t>
            </a:r>
            <a:r>
              <a:rPr lang="ru-RU" sz="2800" dirty="0" smtClean="0"/>
              <a:t>   деятельности</a:t>
            </a:r>
            <a:r>
              <a:rPr lang="ru-RU" sz="2800" dirty="0"/>
              <a:t>:</a:t>
            </a:r>
          </a:p>
          <a:p>
            <a:pPr>
              <a:buFontTx/>
              <a:buChar char="-"/>
            </a:pPr>
            <a:r>
              <a:rPr lang="ru-RU" sz="2800" dirty="0" smtClean="0"/>
              <a:t>наборы </a:t>
            </a:r>
            <a:r>
              <a:rPr lang="ru-RU" sz="2800" dirty="0"/>
              <a:t>колец разной величины для нанизывания их </a:t>
            </a:r>
            <a:r>
              <a:rPr lang="ru-RU" sz="2800" dirty="0" smtClean="0"/>
              <a:t>на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стержень</a:t>
            </a:r>
            <a:r>
              <a:rPr lang="ru-RU" sz="2800" dirty="0"/>
              <a:t>;</a:t>
            </a:r>
          </a:p>
          <a:p>
            <a:r>
              <a:rPr lang="ru-RU" sz="2800" dirty="0"/>
              <a:t>- цветные клубочки ниток для перематывания;</a:t>
            </a:r>
          </a:p>
          <a:p>
            <a:pPr>
              <a:buFontTx/>
              <a:buChar char="-"/>
            </a:pPr>
            <a:r>
              <a:rPr lang="ru-RU" sz="2800" dirty="0" smtClean="0"/>
              <a:t>деревянные </a:t>
            </a:r>
            <a:r>
              <a:rPr lang="ru-RU" sz="2800" dirty="0"/>
              <a:t>игрушки (собрать матрешку, сложить из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кубиков </a:t>
            </a:r>
            <a:r>
              <a:rPr lang="ru-RU" sz="2800" dirty="0"/>
              <a:t>поезд, стульчик, домик и т.п.);</a:t>
            </a:r>
          </a:p>
          <a:p>
            <a:r>
              <a:rPr lang="ru-RU" sz="2800" dirty="0"/>
              <a:t>- мозаика по возрастающей сложности;</a:t>
            </a:r>
          </a:p>
          <a:p>
            <a:r>
              <a:rPr lang="ru-RU" sz="2800" dirty="0"/>
              <a:t>- нанизывание бус, бисера, пуговиц;</a:t>
            </a:r>
          </a:p>
          <a:p>
            <a:pPr>
              <a:buFontTx/>
              <a:buChar char="-"/>
            </a:pPr>
            <a:r>
              <a:rPr lang="ru-RU" sz="2800" dirty="0" smtClean="0"/>
              <a:t>наборы </a:t>
            </a:r>
            <a:r>
              <a:rPr lang="ru-RU" sz="2800" dirty="0"/>
              <a:t>веревочек разной толщины для завязывания и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развязывания </a:t>
            </a:r>
            <a:r>
              <a:rPr lang="ru-RU" sz="2800" dirty="0"/>
              <a:t>узелков;</a:t>
            </a:r>
          </a:p>
          <a:p>
            <a:pPr>
              <a:buFontTx/>
              <a:buChar char="-"/>
            </a:pPr>
            <a:r>
              <a:rPr lang="ru-RU" sz="2800" dirty="0" smtClean="0"/>
              <a:t>наборы </a:t>
            </a:r>
            <a:r>
              <a:rPr lang="ru-RU" sz="2800" dirty="0"/>
              <a:t>мелких игрушек для развития тактильного </a:t>
            </a:r>
            <a:endParaRPr lang="ru-RU" sz="2800" dirty="0" smtClean="0"/>
          </a:p>
          <a:p>
            <a:r>
              <a:rPr lang="ru-RU" sz="2800" dirty="0"/>
              <a:t> </a:t>
            </a:r>
            <a:r>
              <a:rPr lang="ru-RU" sz="2800" dirty="0" smtClean="0"/>
              <a:t>    восприятия </a:t>
            </a:r>
            <a:r>
              <a:rPr lang="ru-RU" sz="2800" dirty="0"/>
              <a:t>(узнавание предметов на ощупь</a:t>
            </a:r>
            <a:r>
              <a:rPr lang="ru-RU" sz="2800" dirty="0" smtClean="0"/>
              <a:t>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Пальчиковая гимнастика должна проводиться поэтапно, от простого к сложному, уровень сложности гимнастики должен соответствовать уровню развития ребенка. На результативность использования пальчиковой гимнастики сильно влияет эмоциональная и образная окраска упражнений. Различные упражнения можно объединять в один сюжет, при описании которого получается живой рассказ на какую-то тему, например: « Прогулка в лес». Детям совсем нетрудно самим придумать такие образы, да еще в движении, как улитка ползет, бабочка летает, трава колышется от ветра, прилетает птица, кормит их и т. д.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79296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Начинать пальчиковые игры надо с разминки пальцев: сгибания и разгибания. Выполняются игры в медленном темпе, от трёх до пяти раз сначала одной, затем другой рукой, а в завершение – двумя руками вместе. Взрослые следят за правильной постановкой кисти руки ребёнка и точностью переключения с одного движения на другой. Указания должны быть спокойными, доброжелательными, чёткими. Произносить тексты пальчиковых игр взрослый должен максимально выразительно: то повышая, то понижая голос, делая паузы, подчёркивая отдельные слова, а движения выполнять синхронно с текстом или в паузах. Малышам трудно проговаривать текст, им достаточно выполнять движения вместе со взрослым или с его помощью. Для некоторых игр можно надевать на пальчики бумажные колпачки или рисовать на подушечках пальцев глазки и ротик.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Сорока – Белобока</a:t>
            </a:r>
          </a:p>
          <a:p>
            <a:r>
              <a:rPr lang="ru-RU" dirty="0" smtClean="0"/>
              <a:t>(Взрослый чертит пальцем круги по ладони ребенка)</a:t>
            </a:r>
          </a:p>
          <a:p>
            <a:r>
              <a:rPr lang="ru-RU" dirty="0" smtClean="0"/>
              <a:t>Кашу варила                  (Слегка щекочет ее)</a:t>
            </a:r>
          </a:p>
          <a:p>
            <a:r>
              <a:rPr lang="ru-RU" dirty="0" smtClean="0"/>
              <a:t>Деток кормила:</a:t>
            </a:r>
          </a:p>
          <a:p>
            <a:r>
              <a:rPr lang="ru-RU" dirty="0" smtClean="0"/>
              <a:t>Этому дала,                  (Загибает мизинец ребенка)</a:t>
            </a:r>
          </a:p>
          <a:p>
            <a:r>
              <a:rPr lang="ru-RU" dirty="0" smtClean="0"/>
              <a:t>Этому дала,                  (Загибает безымянный палец)</a:t>
            </a:r>
          </a:p>
          <a:p>
            <a:r>
              <a:rPr lang="ru-RU" dirty="0" smtClean="0"/>
              <a:t>Этому дала,                  (Загибает средний палец)</a:t>
            </a:r>
          </a:p>
          <a:p>
            <a:r>
              <a:rPr lang="ru-RU" dirty="0" smtClean="0"/>
              <a:t>Этому дала,                  (Загибает указательный палец)</a:t>
            </a:r>
          </a:p>
          <a:p>
            <a:r>
              <a:rPr lang="ru-RU" dirty="0" smtClean="0"/>
              <a:t>А этому не дала -         (Вертит большой палец)</a:t>
            </a:r>
          </a:p>
          <a:p>
            <a:r>
              <a:rPr lang="ru-RU" dirty="0" smtClean="0"/>
              <a:t>Зачем дров не рубил? Воды не носил?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Путешествие в лес.</a:t>
            </a:r>
          </a:p>
          <a:p>
            <a:r>
              <a:rPr lang="ru-RU" dirty="0" smtClean="0"/>
              <a:t>Побывали мы в лесу,   (без движения)</a:t>
            </a:r>
          </a:p>
          <a:p>
            <a:r>
              <a:rPr lang="ru-RU" dirty="0" smtClean="0"/>
              <a:t>Повидали мы лису.         (показать мягкие лапки лисы)</a:t>
            </a:r>
          </a:p>
          <a:p>
            <a:r>
              <a:rPr lang="ru-RU" dirty="0" smtClean="0"/>
              <a:t>Мягко наступает,</a:t>
            </a:r>
          </a:p>
          <a:p>
            <a:r>
              <a:rPr lang="ru-RU" dirty="0" smtClean="0"/>
              <a:t>Хвостиком виляет.</a:t>
            </a:r>
          </a:p>
          <a:p>
            <a:r>
              <a:rPr lang="ru-RU" dirty="0" smtClean="0"/>
              <a:t>Повидали зайку –            (приставить ладони к голове)</a:t>
            </a:r>
          </a:p>
          <a:p>
            <a:r>
              <a:rPr lang="ru-RU" dirty="0" smtClean="0"/>
              <a:t>Ушки на макушке!</a:t>
            </a:r>
          </a:p>
          <a:p>
            <a:r>
              <a:rPr lang="ru-RU" dirty="0" smtClean="0"/>
              <a:t>Свесив лапки, он скакал   («сложить лапки»  на уровне груди и скакать сидя на месте)</a:t>
            </a:r>
          </a:p>
          <a:p>
            <a:r>
              <a:rPr lang="ru-RU" dirty="0" smtClean="0"/>
              <a:t>По лесной опушке.</a:t>
            </a:r>
          </a:p>
          <a:p>
            <a:r>
              <a:rPr lang="ru-RU" dirty="0" smtClean="0"/>
              <a:t>И лося мы повидали,                     (приложить ладони с широко растопыренными</a:t>
            </a:r>
          </a:p>
          <a:p>
            <a:r>
              <a:rPr lang="ru-RU" dirty="0" smtClean="0"/>
              <a:t>Вот с такими вот рогами.                Пальцами  Скрестив руки, дрожать.</a:t>
            </a:r>
          </a:p>
          <a:p>
            <a:r>
              <a:rPr lang="ru-RU" dirty="0" smtClean="0"/>
              <a:t>Испугались, задрожали,                  Движения вперед-назад руками, согнутыми в </a:t>
            </a:r>
          </a:p>
          <a:p>
            <a:r>
              <a:rPr lang="ru-RU" dirty="0" smtClean="0"/>
              <a:t>Быстро-быстро убежали.                   локтях.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1194</Words>
  <Application>Microsoft Office PowerPoint</Application>
  <PresentationFormat>Экран (4:3)</PresentationFormat>
  <Paragraphs>129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2016-02-10T20:17:21Z</dcterms:created>
  <dcterms:modified xsi:type="dcterms:W3CDTF">2016-02-10T21:14:29Z</dcterms:modified>
</cp:coreProperties>
</file>