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9" r:id="rId4"/>
    <p:sldId id="256" r:id="rId5"/>
    <p:sldId id="257" r:id="rId6"/>
    <p:sldId id="258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1DEB-7901-4ED6-9BFE-333385F6EF92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A5B0-912A-41F9-8DE7-C94D46D4F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1DEB-7901-4ED6-9BFE-333385F6EF92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A5B0-912A-41F9-8DE7-C94D46D4F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1DEB-7901-4ED6-9BFE-333385F6EF92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A5B0-912A-41F9-8DE7-C94D46D4F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1DEB-7901-4ED6-9BFE-333385F6EF92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A5B0-912A-41F9-8DE7-C94D46D4F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1DEB-7901-4ED6-9BFE-333385F6EF92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A5B0-912A-41F9-8DE7-C94D46D4F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1DEB-7901-4ED6-9BFE-333385F6EF92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A5B0-912A-41F9-8DE7-C94D46D4F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1DEB-7901-4ED6-9BFE-333385F6EF92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A5B0-912A-41F9-8DE7-C94D46D4F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1DEB-7901-4ED6-9BFE-333385F6EF92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A5B0-912A-41F9-8DE7-C94D46D4F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1DEB-7901-4ED6-9BFE-333385F6EF92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A5B0-912A-41F9-8DE7-C94D46D4F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1DEB-7901-4ED6-9BFE-333385F6EF92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A5B0-912A-41F9-8DE7-C94D46D4F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1DEB-7901-4ED6-9BFE-333385F6EF92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A5B0-912A-41F9-8DE7-C94D46D4F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31DEB-7901-4ED6-9BFE-333385F6EF92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CA5B0-912A-41F9-8DE7-C94D46D4F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Тема</a:t>
            </a:r>
            <a:r>
              <a:rPr lang="ru-RU" dirty="0" smtClean="0"/>
              <a:t>: </a:t>
            </a:r>
            <a:r>
              <a:rPr lang="ru-RU" b="1" dirty="0" smtClean="0"/>
              <a:t>«Использование средств индивидуальной защиты»</a:t>
            </a:r>
            <a:endParaRPr lang="ru-RU" b="1" dirty="0"/>
          </a:p>
        </p:txBody>
      </p:sp>
      <p:pic>
        <p:nvPicPr>
          <p:cNvPr id="4" name="Содержимое 3" descr="https://fireman.club/wp-content/uploads/2017/05/Sredstva-individualnoy-zashhity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132856"/>
            <a:ext cx="6120679" cy="3993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Цель</a:t>
            </a:r>
            <a:r>
              <a:rPr lang="ru-RU" sz="3200" dirty="0" smtClean="0"/>
              <a:t>: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познакомиться с возможностями и способами использования средств индивидуальной защиты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i="1" dirty="0" smtClean="0"/>
              <a:t>Задачи: </a:t>
            </a:r>
          </a:p>
          <a:p>
            <a:pPr>
              <a:buNone/>
            </a:pPr>
            <a:r>
              <a:rPr lang="ru-RU" dirty="0" smtClean="0"/>
              <a:t>- расширить знания о средствах индивидуальной защиты; </a:t>
            </a:r>
          </a:p>
          <a:p>
            <a:pPr>
              <a:buNone/>
            </a:pPr>
            <a:r>
              <a:rPr lang="ru-RU" dirty="0" smtClean="0"/>
              <a:t>- отработать действия по надеванию средств защиты органов дыхания и кожных покровов; </a:t>
            </a:r>
          </a:p>
          <a:p>
            <a:pPr>
              <a:buNone/>
            </a:pPr>
            <a:r>
              <a:rPr lang="ru-RU" dirty="0" smtClean="0"/>
              <a:t>- научиться изготавливать и применять простейшие средства индивидуальной защиты;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Устройство</a:t>
            </a:r>
            <a:br>
              <a:rPr lang="ru-RU" b="1" dirty="0" smtClean="0"/>
            </a:br>
            <a:r>
              <a:rPr lang="ru-RU" b="1" dirty="0" smtClean="0"/>
              <a:t> фильтрующего противогаза ГП-5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268760"/>
            <a:ext cx="5770984" cy="442535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i="1" dirty="0" smtClean="0"/>
              <a:t>1 - фильтрующе-поглощающая коробка</a:t>
            </a:r>
            <a:endParaRPr lang="ru-RU" dirty="0" smtClean="0"/>
          </a:p>
          <a:p>
            <a:r>
              <a:rPr lang="ru-RU" i="1" dirty="0" smtClean="0"/>
              <a:t>2 - лицевая часть (шлем – маска)</a:t>
            </a:r>
            <a:endParaRPr lang="ru-RU" dirty="0" smtClean="0"/>
          </a:p>
          <a:p>
            <a:r>
              <a:rPr lang="ru-RU" i="1" dirty="0" smtClean="0"/>
              <a:t>3 – очковое устройство</a:t>
            </a:r>
            <a:endParaRPr lang="ru-RU" dirty="0" smtClean="0"/>
          </a:p>
          <a:p>
            <a:r>
              <a:rPr lang="ru-RU" i="1" dirty="0" smtClean="0"/>
              <a:t>4 – клапан вдоха и соединение с</a:t>
            </a:r>
            <a:endParaRPr lang="ru-RU" dirty="0" smtClean="0"/>
          </a:p>
          <a:p>
            <a:r>
              <a:rPr lang="ru-RU" i="1" dirty="0" smtClean="0"/>
              <a:t>фильтрующе-поглощающей </a:t>
            </a:r>
            <a:r>
              <a:rPr lang="ru-RU" i="1" dirty="0" smtClean="0"/>
              <a:t>коробкой</a:t>
            </a:r>
            <a:endParaRPr lang="ru-RU" dirty="0" smtClean="0"/>
          </a:p>
          <a:p>
            <a:r>
              <a:rPr lang="ru-RU" i="1" dirty="0" smtClean="0"/>
              <a:t>5 – сумка для переноски</a:t>
            </a:r>
            <a:endParaRPr lang="ru-RU" dirty="0" smtClean="0"/>
          </a:p>
          <a:p>
            <a:r>
              <a:rPr lang="ru-RU" i="1" dirty="0" smtClean="0"/>
              <a:t>6 – коробка с незапотевающими пленками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helpiks.org/helpiksorg/baza6/65457608480.files/image01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331236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077072"/>
            <a:ext cx="6768752" cy="2160240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b="1" dirty="0" smtClean="0"/>
              <a:t> </a:t>
            </a:r>
            <a:endParaRPr lang="ru-RU" dirty="0" smtClean="0"/>
          </a:p>
          <a:p>
            <a:pPr algn="l" fontAlgn="base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Подбор шлем -  маски осуществляется по размеру, который определяется путем измерения головы по замкнутой линии, проходящей через макушку, подбородок и щеки. Измерения округляются до 0,5 см.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https://fs01.infourok.ru/images/doc/17/22051/640/img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0648"/>
            <a:ext cx="662473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Изготовление ватно – марлевой повязки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1600200"/>
            <a:ext cx="4464496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i="1" dirty="0" smtClean="0"/>
              <a:t> </a:t>
            </a:r>
            <a:endParaRPr lang="ru-RU" sz="2000" dirty="0"/>
          </a:p>
          <a:p>
            <a:r>
              <a:rPr lang="ru-RU" sz="2000" dirty="0" smtClean="0"/>
              <a:t>  На </a:t>
            </a:r>
            <a:r>
              <a:rPr lang="ru-RU" sz="2000" dirty="0"/>
              <a:t>марлю </a:t>
            </a:r>
            <a:r>
              <a:rPr lang="ru-RU" sz="2000" dirty="0" smtClean="0"/>
              <a:t>размером 100х50см накладывают </a:t>
            </a:r>
            <a:r>
              <a:rPr lang="ru-RU" sz="2000" dirty="0"/>
              <a:t>слой ваты толщиной 1—2 см, длиной 30 см, шириной 20 см. Марлю с обеих длинных сторон загибают и накладывают на вату. Концы подрезают вдоль на расстоянии 30— 35 см так, чтобы образовалось две пары </a:t>
            </a:r>
            <a:r>
              <a:rPr lang="ru-RU" sz="2000" dirty="0" smtClean="0"/>
              <a:t>завязок. </a:t>
            </a:r>
          </a:p>
          <a:p>
            <a:r>
              <a:rPr lang="ru-RU" sz="2000" dirty="0" smtClean="0"/>
              <a:t>При </a:t>
            </a:r>
            <a:r>
              <a:rPr lang="ru-RU" sz="2000" dirty="0"/>
              <a:t>необходимости повязкой закрывают рот и </a:t>
            </a:r>
            <a:r>
              <a:rPr lang="ru-RU" sz="2000" dirty="0" smtClean="0"/>
              <a:t>нос, </a:t>
            </a:r>
            <a:r>
              <a:rPr lang="ru-RU" sz="2000" dirty="0"/>
              <a:t>верхние концы завязывают на затылке, а нижние— на </a:t>
            </a:r>
            <a:r>
              <a:rPr lang="ru-RU" sz="2000" dirty="0" smtClean="0"/>
              <a:t>темени. </a:t>
            </a:r>
            <a:r>
              <a:rPr lang="ru-RU" sz="2000" dirty="0"/>
              <a:t>Для защиты глаз используются противопыльные защитные очки.</a:t>
            </a:r>
          </a:p>
        </p:txBody>
      </p:sp>
      <p:pic>
        <p:nvPicPr>
          <p:cNvPr id="4" name="Рисунок 3" descr="https://xn--i1abbnckbmcl9fb.xn--p1ai/%D1%81%D1%82%D0%B0%D1%82%D1%8C%D0%B8/648698/Image837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700808"/>
            <a:ext cx="4032447" cy="388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Улучшение защитных свойств </a:t>
            </a:r>
            <a:br>
              <a:rPr lang="ru-RU" b="1" dirty="0" smtClean="0"/>
            </a:br>
            <a:r>
              <a:rPr lang="ru-RU" b="1" dirty="0" smtClean="0"/>
              <a:t>ватно – марлевой повязки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1600200"/>
            <a:ext cx="4546848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Для защиты  </a:t>
            </a:r>
            <a:r>
              <a:rPr lang="ru-RU" dirty="0"/>
              <a:t>от </a:t>
            </a:r>
            <a:r>
              <a:rPr lang="ru-RU" b="1" dirty="0" smtClean="0"/>
              <a:t>хлора</a:t>
            </a: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ватно-марлевую повязку  пропитать </a:t>
            </a:r>
            <a:r>
              <a:rPr lang="ru-RU" dirty="0"/>
              <a:t>2% раствором питьевой </a:t>
            </a:r>
            <a:r>
              <a:rPr lang="ru-RU" dirty="0" smtClean="0"/>
              <a:t>соды</a:t>
            </a:r>
          </a:p>
          <a:p>
            <a:pPr>
              <a:buNone/>
            </a:pPr>
            <a:r>
              <a:rPr lang="ru-RU" dirty="0" smtClean="0"/>
              <a:t> (½ ч.л. на 100 мл воды). </a:t>
            </a:r>
          </a:p>
          <a:p>
            <a:pPr>
              <a:buNone/>
            </a:pPr>
            <a:r>
              <a:rPr lang="ru-RU" dirty="0" smtClean="0"/>
              <a:t>Для защиты от </a:t>
            </a:r>
            <a:r>
              <a:rPr lang="ru-RU" b="1" dirty="0" smtClean="0"/>
              <a:t>аммиака </a:t>
            </a:r>
            <a:r>
              <a:rPr lang="ru-RU" dirty="0" smtClean="0"/>
              <a:t>ватно-марлевую повязку пропитать 5</a:t>
            </a:r>
            <a:r>
              <a:rPr lang="ru-RU" dirty="0"/>
              <a:t>% раствором лимонной </a:t>
            </a:r>
            <a:r>
              <a:rPr lang="ru-RU" dirty="0" smtClean="0"/>
              <a:t> кислоты </a:t>
            </a:r>
          </a:p>
          <a:p>
            <a:pPr>
              <a:buNone/>
            </a:pPr>
            <a:r>
              <a:rPr lang="ru-RU" dirty="0" smtClean="0"/>
              <a:t>( 1  ч. л. на 100 мл воды).  </a:t>
            </a:r>
            <a:endParaRPr lang="ru-RU" dirty="0"/>
          </a:p>
        </p:txBody>
      </p:sp>
      <p:pic>
        <p:nvPicPr>
          <p:cNvPr id="4" name="Рисунок 3" descr="https://bestgeneric.ru/wp-content/uploads/2018/06/vpostq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385293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rhivurokov.ru/videouroki/2/6/b/26b1445a48d35baafcff6d9f28f165d7397111f3/img1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920879" cy="557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up/datas/185091/00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820472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900igr.net/up/datas/59867/04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861048"/>
            <a:ext cx="410445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252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Тема: «Использование средств индивидуальной защиты»</vt:lpstr>
      <vt:lpstr>Цель: познакомиться с возможностями и способами использования средств индивидуальной защиты</vt:lpstr>
      <vt:lpstr>Устройство  фильтрующего противогаза ГП-5</vt:lpstr>
      <vt:lpstr>Слайд 4</vt:lpstr>
      <vt:lpstr>Изготовление ватно – марлевой повязки</vt:lpstr>
      <vt:lpstr>Улучшение защитных свойств  ватно – марлевой повязки.</vt:lpstr>
      <vt:lpstr>Слайд 7</vt:lpstr>
      <vt:lpstr>Слайд 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2019-02-27T17:04:13Z</dcterms:created>
  <dcterms:modified xsi:type="dcterms:W3CDTF">2019-02-28T18:15:39Z</dcterms:modified>
</cp:coreProperties>
</file>