
<file path=[Content_Types].xml><?xml version="1.0" encoding="utf-8"?>
<Types xmlns="http://schemas.openxmlformats.org/package/2006/content-types">
  <Default Extension="png" ContentType="image/png"/>
  <Default Extension="bin" ContentType="audio/unknown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7" r:id="rId2"/>
    <p:sldId id="268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70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8" autoAdjust="0"/>
    <p:restoredTop sz="93961" autoAdjust="0"/>
  </p:normalViewPr>
  <p:slideViewPr>
    <p:cSldViewPr>
      <p:cViewPr varScale="1">
        <p:scale>
          <a:sx n="69" d="100"/>
          <a:sy n="69" d="100"/>
        </p:scale>
        <p:origin x="-8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799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054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249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43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852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542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618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19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987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178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51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306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file:///G:\&#1086;&#1090;&#1082;&#1088;&#1099;&#1090;&#1099;&#1081;%20&#1091;&#1088;&#1086;&#1082;,%20&#1040;&#1069;&#1057;\&#1060;&#1080;&#1082;&#1089;&#1080;&#1082;&#1080;%20-%20&#1062;&#1077;&#1087;&#1085;&#1072;&#1103;%20&#1088;&#1077;&#1072;&#1082;&#1094;&#1080;&#1103;%20(online-video-cutter.com).mp4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hyperlink" Target="file:///G:\&#1086;&#1090;&#1082;&#1088;&#1099;&#1090;&#1099;&#1081;%20&#1091;&#1088;&#1086;&#1082;,%20&#1040;&#1069;&#1057;\&#1043;&#1072;&#1083;&#1080;&#1083;&#1077;&#1086;.%20&#1040;&#1069;&#1057;%20(online-video-cutter.com)%20(1).mp4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&#1047;&#1044;&#1056;&#1040;&#1042;&#1057;&#1058;&#1042;&#1059;&#1049;&#1058;&#1045;,&#1054;&#1051;&#1068;&#1043;&#1040;%20&#1042;&#1040;&#1051;&#1045;&#1053;&#1058;&#1048;&#1053;&#1054;&#1042;&#1053;&#1040;!.wav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bin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Пользователь\Desktop\a914ee12dbd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833302"/>
            <a:ext cx="4303656" cy="3683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ьная выноска 4"/>
          <p:cNvSpPr/>
          <p:nvPr/>
        </p:nvSpPr>
        <p:spPr>
          <a:xfrm>
            <a:off x="3491880" y="76236"/>
            <a:ext cx="5400600" cy="1908792"/>
          </a:xfrm>
          <a:prstGeom prst="wedgeEllipseCallout">
            <a:avLst>
              <a:gd name="adj1" fmla="val -48538"/>
              <a:gd name="adj2" fmla="val 7701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А вы знаете почему лампочка горит?</a:t>
            </a:r>
            <a:endParaRPr lang="ru-RU" sz="3200" dirty="0"/>
          </a:p>
        </p:txBody>
      </p:sp>
      <p:sp>
        <p:nvSpPr>
          <p:cNvPr id="8" name="Овальная выноска 7"/>
          <p:cNvSpPr/>
          <p:nvPr/>
        </p:nvSpPr>
        <p:spPr>
          <a:xfrm>
            <a:off x="179512" y="4832576"/>
            <a:ext cx="5400600" cy="1908792"/>
          </a:xfrm>
          <a:prstGeom prst="wedgeEllipseCallout">
            <a:avLst>
              <a:gd name="adj1" fmla="val 66904"/>
              <a:gd name="adj2" fmla="val -6452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А почему Балаково называют городом энергетиков?     </a:t>
            </a:r>
            <a:endParaRPr lang="ru-RU" sz="3200" dirty="0"/>
          </a:p>
        </p:txBody>
      </p:sp>
      <p:pic>
        <p:nvPicPr>
          <p:cNvPr id="1031" name="Picture 7" descr="C:\Users\Пользователь\Desktop\depositphotos_38778107-stock-illustration-question-mark-in-a-clou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068" y="4584940"/>
            <a:ext cx="2156428" cy="2156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Пользователь\Desktop\question_423604_64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4796"/>
            <a:ext cx="2255912" cy="2037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9681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051720" y="226368"/>
            <a:ext cx="5400600" cy="187220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643174" y="65703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/>
              <a:t>Задание 5.</a:t>
            </a:r>
            <a:r>
              <a:rPr lang="ru-RU" sz="2400" dirty="0"/>
              <a:t> Спросить у эксперта, как происходит управляемая цепная ядерная реакция.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156" y="2219819"/>
            <a:ext cx="3678324" cy="4390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6327" y="2625874"/>
            <a:ext cx="469972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а</a:t>
            </a:r>
            <a:r>
              <a:rPr lang="ru-RU" sz="2800" dirty="0" smtClean="0"/>
              <a:t>) нейтрон попадает в ядро урана</a:t>
            </a:r>
          </a:p>
          <a:p>
            <a:endParaRPr lang="ru-RU" sz="2800" dirty="0"/>
          </a:p>
          <a:p>
            <a:r>
              <a:rPr lang="ru-RU" sz="2800" dirty="0"/>
              <a:t>б</a:t>
            </a:r>
            <a:r>
              <a:rPr lang="ru-RU" sz="2800" dirty="0" smtClean="0"/>
              <a:t>) ядро урана растягивается</a:t>
            </a:r>
          </a:p>
          <a:p>
            <a:endParaRPr lang="ru-RU" sz="2800" dirty="0"/>
          </a:p>
          <a:p>
            <a:r>
              <a:rPr lang="ru-RU" sz="2800" dirty="0"/>
              <a:t>в</a:t>
            </a:r>
            <a:r>
              <a:rPr lang="ru-RU" sz="2800" dirty="0" smtClean="0"/>
              <a:t>) ядро урана делится на два осколка, выбрасывая еще два-три нейтрона</a:t>
            </a:r>
            <a:endParaRPr lang="ru-RU" sz="2800" dirty="0"/>
          </a:p>
        </p:txBody>
      </p:sp>
      <p:sp>
        <p:nvSpPr>
          <p:cNvPr id="5" name="Управляющая кнопка: далее 4">
            <a:hlinkClick r:id="rId3" action="ppaction://hlinkfile" highlightClick="1"/>
          </p:cNvPr>
          <p:cNvSpPr/>
          <p:nvPr/>
        </p:nvSpPr>
        <p:spPr>
          <a:xfrm>
            <a:off x="611560" y="641264"/>
            <a:ext cx="1042416" cy="1042416"/>
          </a:xfrm>
          <a:prstGeom prst="actionButtonForwardNex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rId4" action="ppaction://hlinkfile" highlightClick="1"/>
          </p:cNvPr>
          <p:cNvSpPr/>
          <p:nvPr/>
        </p:nvSpPr>
        <p:spPr>
          <a:xfrm>
            <a:off x="7778056" y="641264"/>
            <a:ext cx="1042416" cy="1042416"/>
          </a:xfrm>
          <a:prstGeom prst="actionButtonForwardNex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427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15070082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27384"/>
            <a:ext cx="9180512" cy="521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Блок-схема: перфолента 2"/>
          <p:cNvSpPr/>
          <p:nvPr/>
        </p:nvSpPr>
        <p:spPr>
          <a:xfrm>
            <a:off x="1259632" y="5157192"/>
            <a:ext cx="6552728" cy="1674824"/>
          </a:xfrm>
          <a:prstGeom prst="flowChartPunchedTap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691680" y="5445224"/>
            <a:ext cx="596605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Теперь мы знаем как получается </a:t>
            </a:r>
          </a:p>
          <a:p>
            <a:pPr algn="ctr"/>
            <a:r>
              <a:rPr lang="ru-RU" sz="3200" dirty="0" smtClean="0"/>
              <a:t>«атомное» электричество!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1189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1259632" y="980728"/>
            <a:ext cx="7056784" cy="4608512"/>
          </a:xfrm>
          <a:prstGeom prst="snip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051720" y="1258882"/>
            <a:ext cx="62646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Домашнее задание:</a:t>
            </a:r>
          </a:p>
          <a:p>
            <a:r>
              <a:rPr lang="ru-RU" sz="3600" dirty="0" smtClean="0"/>
              <a:t>- Составить </a:t>
            </a:r>
            <a:r>
              <a:rPr lang="ru-RU" sz="3600" dirty="0"/>
              <a:t>кроссворд из 7 новых понятий, которые вы узнали на уроке. </a:t>
            </a:r>
          </a:p>
          <a:p>
            <a:r>
              <a:rPr lang="ru-RU" sz="3600" dirty="0" smtClean="0"/>
              <a:t>- Подготовить </a:t>
            </a:r>
            <a:r>
              <a:rPr lang="ru-RU" sz="3600" dirty="0"/>
              <a:t>очерк «Что я расскажу друзьям про </a:t>
            </a:r>
            <a:r>
              <a:rPr lang="ru-RU" sz="3600" dirty="0" err="1"/>
              <a:t>Балаковскую</a:t>
            </a:r>
            <a:r>
              <a:rPr lang="ru-RU" sz="3600" dirty="0"/>
              <a:t> АЭС?»</a:t>
            </a:r>
          </a:p>
        </p:txBody>
      </p:sp>
    </p:spTree>
    <p:extLst>
      <p:ext uri="{BB962C8B-B14F-4D97-AF65-F5344CB8AC3E}">
        <p14:creationId xmlns:p14="http://schemas.microsoft.com/office/powerpoint/2010/main" val="291329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Пользователь\Desktop\call_me.gif">
            <a:hlinkClick r:id="rId3" action="ppaction://hlinkfile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268760"/>
            <a:ext cx="3960440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лако 3"/>
          <p:cNvSpPr/>
          <p:nvPr/>
        </p:nvSpPr>
        <p:spPr>
          <a:xfrm>
            <a:off x="611560" y="476672"/>
            <a:ext cx="7920880" cy="5760640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Как получается «атомное» электричество?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863574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 loop="1">
            <p:snd r:embed="rId2" name="chimes.wav"/>
          </p:stSnd>
        </p:sndAc>
      </p:transition>
    </mc:Choice>
    <mc:Fallback xmlns="">
      <p:transition spd="slow">
        <p:sndAc>
          <p:stSnd loop="1"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95536" y="2996952"/>
            <a:ext cx="8064896" cy="1944216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56992"/>
            <a:ext cx="7772400" cy="1362075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Задания для отрядов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7429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07504" y="188640"/>
            <a:ext cx="5256584" cy="171367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60648"/>
            <a:ext cx="53285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Задание </a:t>
            </a:r>
            <a:r>
              <a:rPr lang="ru-RU" sz="2400" b="1" dirty="0" smtClean="0"/>
              <a:t>1 для отряда АЛЬФА</a:t>
            </a:r>
            <a:r>
              <a:rPr lang="ru-RU" sz="2400" dirty="0" smtClean="0"/>
              <a:t>. </a:t>
            </a:r>
            <a:r>
              <a:rPr lang="ru-RU" sz="2400" dirty="0"/>
              <a:t>Выяснить, какие электростанции находятся на территории нашего города? (см. задание на компьютере)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619672" y="2420888"/>
            <a:ext cx="5400600" cy="187220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2579420"/>
            <a:ext cx="55446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Задание </a:t>
            </a:r>
            <a:r>
              <a:rPr lang="ru-RU" sz="2400" b="1" dirty="0" smtClean="0"/>
              <a:t>1 для отряда БЕТА.</a:t>
            </a:r>
            <a:r>
              <a:rPr lang="ru-RU" sz="2400" dirty="0" smtClean="0"/>
              <a:t> </a:t>
            </a:r>
            <a:r>
              <a:rPr lang="ru-RU" sz="2400" dirty="0"/>
              <a:t>Выяснить, какие природные ресурсы можно использовать для получения энергии (см. задание на компьютере)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47864" y="4725144"/>
            <a:ext cx="5296102" cy="19900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723880" y="4786322"/>
            <a:ext cx="48486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Задание </a:t>
            </a:r>
            <a:r>
              <a:rPr lang="ru-RU" sz="2400" b="1" dirty="0" smtClean="0"/>
              <a:t>1 для отряда ГАММА.</a:t>
            </a:r>
            <a:r>
              <a:rPr lang="ru-RU" sz="2400" dirty="0" smtClean="0"/>
              <a:t> </a:t>
            </a:r>
            <a:r>
              <a:rPr lang="ru-RU" sz="2400" dirty="0"/>
              <a:t>Выяснить, какие устройства можно использовать для получения электричества (см. задание на компьютере) </a:t>
            </a:r>
          </a:p>
        </p:txBody>
      </p:sp>
    </p:spTree>
    <p:extLst>
      <p:ext uri="{BB962C8B-B14F-4D97-AF65-F5344CB8AC3E}">
        <p14:creationId xmlns:p14="http://schemas.microsoft.com/office/powerpoint/2010/main" val="344450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801649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3047438"/>
                <a:gridCol w="3048281"/>
                <a:gridCol w="3048281"/>
              </a:tblGrid>
              <a:tr h="20106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Вид электростанции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Используемые природные ресурсы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Применяемые устройства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157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effectLst/>
                        </a:rPr>
                        <a:t> </a:t>
                      </a:r>
                      <a:endParaRPr lang="ru-RU" sz="280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6157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6157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15616" y="2564904"/>
            <a:ext cx="7922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ea typeface="Times New Roman"/>
                <a:cs typeface="Times New Roman"/>
              </a:rPr>
              <a:t>ТЭЦ</a:t>
            </a:r>
            <a:endParaRPr lang="ru-RU" sz="2800" b="1" dirty="0">
              <a:ea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1920" y="2564904"/>
            <a:ext cx="16318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/>
              <a:t>Уголь, газ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56176" y="2348880"/>
            <a:ext cx="296267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/>
              <a:t>Паровая турбина, </a:t>
            </a:r>
            <a:endParaRPr lang="ru-RU" sz="2800" dirty="0" smtClean="0"/>
          </a:p>
          <a:p>
            <a:pPr algn="ctr"/>
            <a:r>
              <a:rPr lang="ru-RU" sz="2800" dirty="0" smtClean="0"/>
              <a:t>генератор </a:t>
            </a:r>
            <a:r>
              <a:rPr lang="ru-RU" sz="2800" dirty="0"/>
              <a:t>тока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4663" y="4221088"/>
            <a:ext cx="7264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/>
              <a:t>ГЭС</a:t>
            </a:r>
            <a:endParaRPr lang="ru-RU" sz="2800" b="1" dirty="0">
              <a:ea typeface="Times New Roman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50309" y="4221088"/>
            <a:ext cx="10947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/>
              <a:t>Вода  </a:t>
            </a:r>
            <a:endParaRPr lang="ru-RU" sz="2800" dirty="0">
              <a:ea typeface="Times New Roman"/>
              <a:cs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52630" y="3933056"/>
            <a:ext cx="29558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/>
              <a:t>Водяная турбина, </a:t>
            </a:r>
            <a:endParaRPr lang="ru-RU" sz="2800" dirty="0" smtClean="0"/>
          </a:p>
          <a:p>
            <a:pPr algn="ctr"/>
            <a:r>
              <a:rPr lang="ru-RU" sz="2800" dirty="0" smtClean="0"/>
              <a:t>генератор тока</a:t>
            </a:r>
            <a:endParaRPr lang="ru-RU" sz="2800" dirty="0">
              <a:ea typeface="Times New Roman"/>
              <a:cs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5616" y="5733256"/>
            <a:ext cx="7809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АЭС</a:t>
            </a:r>
            <a:endParaRPr lang="ru-RU" sz="2800" b="1" dirty="0">
              <a:ea typeface="Times New Roman"/>
              <a:cs typeface="Times New Roman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87824" y="5571237"/>
            <a:ext cx="31648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ядерное топливо </a:t>
            </a:r>
            <a:endParaRPr lang="ru-RU" sz="2800" dirty="0" smtClean="0"/>
          </a:p>
          <a:p>
            <a:pPr algn="ctr"/>
            <a:r>
              <a:rPr lang="ru-RU" sz="2800" dirty="0" smtClean="0"/>
              <a:t>(</a:t>
            </a:r>
            <a:r>
              <a:rPr lang="ru-RU" sz="2800" dirty="0"/>
              <a:t>уран</a:t>
            </a:r>
            <a:r>
              <a:rPr lang="ru-RU" sz="2800" dirty="0" smtClean="0"/>
              <a:t>)</a:t>
            </a:r>
            <a:endParaRPr lang="ru-RU" sz="2800" dirty="0">
              <a:ea typeface="Times New Roman"/>
              <a:cs typeface="Times New Roman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45833" y="5500389"/>
            <a:ext cx="296267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/>
              <a:t>Паровая турбина, </a:t>
            </a:r>
            <a:endParaRPr lang="ru-RU" sz="2800" dirty="0" smtClean="0"/>
          </a:p>
          <a:p>
            <a:pPr algn="ctr"/>
            <a:r>
              <a:rPr lang="ru-RU" sz="2800" dirty="0" smtClean="0"/>
              <a:t>генератор тока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65074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67544" y="4667652"/>
            <a:ext cx="5256584" cy="171367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64096" y="496497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/>
              <a:t>Задание </a:t>
            </a:r>
            <a:r>
              <a:rPr lang="ru-RU" sz="2400" b="1" dirty="0" smtClean="0"/>
              <a:t>2 отряда ГАММА.</a:t>
            </a:r>
            <a:r>
              <a:rPr lang="ru-RU" sz="2400" dirty="0" smtClean="0"/>
              <a:t> </a:t>
            </a:r>
            <a:r>
              <a:rPr lang="ru-RU" sz="2400" dirty="0"/>
              <a:t>Выяснить  связь </a:t>
            </a:r>
            <a:r>
              <a:rPr lang="ru-RU" sz="2400" dirty="0" smtClean="0"/>
              <a:t>в </a:t>
            </a:r>
            <a:r>
              <a:rPr lang="ru-RU" sz="2400" dirty="0"/>
              <a:t>работе генератора и паровой турбины.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635896" y="620688"/>
            <a:ext cx="5256584" cy="171367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104456" y="93252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/>
              <a:t>Задание </a:t>
            </a:r>
            <a:r>
              <a:rPr lang="ru-RU" sz="2400" b="1" dirty="0" smtClean="0"/>
              <a:t>2 отряда АЛЬФА</a:t>
            </a:r>
            <a:r>
              <a:rPr lang="ru-RU" sz="2400" dirty="0" smtClean="0"/>
              <a:t>. </a:t>
            </a:r>
            <a:r>
              <a:rPr lang="ru-RU" sz="2400" dirty="0"/>
              <a:t>Выяснить  назначение и принцип работы генератора</a:t>
            </a:r>
            <a:r>
              <a:rPr lang="ru-RU" dirty="0"/>
              <a:t>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907704" y="2564904"/>
            <a:ext cx="5400600" cy="187220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28529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/>
              <a:t>Задание </a:t>
            </a:r>
            <a:r>
              <a:rPr lang="ru-RU" sz="2400" b="1" dirty="0" smtClean="0"/>
              <a:t>2 отряда БЕТА.</a:t>
            </a:r>
            <a:r>
              <a:rPr lang="ru-RU" sz="2400" dirty="0" smtClean="0"/>
              <a:t> </a:t>
            </a:r>
            <a:r>
              <a:rPr lang="ru-RU" sz="2400" dirty="0"/>
              <a:t>Выяснить  назначение и принцип паровой турбины.</a:t>
            </a:r>
          </a:p>
        </p:txBody>
      </p:sp>
    </p:spTree>
    <p:extLst>
      <p:ext uri="{BB962C8B-B14F-4D97-AF65-F5344CB8AC3E}">
        <p14:creationId xmlns:p14="http://schemas.microsoft.com/office/powerpoint/2010/main" val="410370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 со стрелкой вправо 5"/>
          <p:cNvSpPr/>
          <p:nvPr/>
        </p:nvSpPr>
        <p:spPr>
          <a:xfrm>
            <a:off x="107504" y="93712"/>
            <a:ext cx="2592288" cy="182312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958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ыноска со стрелкой вправо 6"/>
          <p:cNvSpPr/>
          <p:nvPr/>
        </p:nvSpPr>
        <p:spPr>
          <a:xfrm>
            <a:off x="2195736" y="1605880"/>
            <a:ext cx="2592288" cy="182312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958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 со стрелкой вправо 7"/>
          <p:cNvSpPr/>
          <p:nvPr/>
        </p:nvSpPr>
        <p:spPr>
          <a:xfrm>
            <a:off x="4283968" y="3190056"/>
            <a:ext cx="2592288" cy="182312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6958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788024" y="476672"/>
            <a:ext cx="1800200" cy="18002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700" dirty="0" err="1" smtClean="0"/>
              <a:t>Генера</a:t>
            </a:r>
            <a:r>
              <a:rPr lang="ru-RU" sz="2700" dirty="0" smtClean="0"/>
              <a:t>-тор</a:t>
            </a:r>
            <a:endParaRPr lang="ru-RU" sz="2700" dirty="0"/>
          </a:p>
        </p:txBody>
      </p:sp>
      <p:sp>
        <p:nvSpPr>
          <p:cNvPr id="11" name="Овал 10"/>
          <p:cNvSpPr/>
          <p:nvPr/>
        </p:nvSpPr>
        <p:spPr>
          <a:xfrm>
            <a:off x="6876256" y="1844824"/>
            <a:ext cx="1800200" cy="18002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700" dirty="0" err="1" smtClean="0"/>
              <a:t>Турби</a:t>
            </a:r>
            <a:r>
              <a:rPr lang="ru-RU" sz="2700" dirty="0" smtClean="0"/>
              <a:t>-</a:t>
            </a:r>
          </a:p>
          <a:p>
            <a:pPr algn="ctr"/>
            <a:r>
              <a:rPr lang="ru-RU" sz="2700" dirty="0" smtClean="0"/>
              <a:t>на</a:t>
            </a:r>
            <a:endParaRPr lang="ru-RU" sz="2700" dirty="0"/>
          </a:p>
        </p:txBody>
      </p:sp>
      <p:sp>
        <p:nvSpPr>
          <p:cNvPr id="12" name="Овал 11"/>
          <p:cNvSpPr/>
          <p:nvPr/>
        </p:nvSpPr>
        <p:spPr>
          <a:xfrm>
            <a:off x="251520" y="2852936"/>
            <a:ext cx="1800200" cy="18002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700" dirty="0" smtClean="0"/>
              <a:t>пар</a:t>
            </a:r>
            <a:endParaRPr lang="ru-RU" sz="27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732240" y="4653136"/>
            <a:ext cx="1872208" cy="187220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339752" y="4653136"/>
            <a:ext cx="1800200" cy="18002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700" dirty="0" smtClean="0"/>
              <a:t>э/ток</a:t>
            </a: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2431510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22222E-6 L -0.01962 -0.404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0" y="-2020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48148E-6 L -0.5158 -0.036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99" y="-185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44444E-6 L -0.05903 0.3833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1" y="1916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22222E-6 L 0.4842 0.0053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201" y="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979712" y="188640"/>
            <a:ext cx="5256584" cy="13681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286000" y="332656"/>
            <a:ext cx="49502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Задание 3. </a:t>
            </a:r>
            <a:r>
              <a:rPr lang="ru-RU" sz="2400" dirty="0"/>
              <a:t>Узнать про способы получения пара. Заполнить схему.</a:t>
            </a:r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 rot="16200000">
            <a:off x="4126515" y="3442437"/>
            <a:ext cx="792087" cy="477181"/>
          </a:xfrm>
          <a:prstGeom prst="rightArrow">
            <a:avLst>
              <a:gd name="adj1" fmla="val 50000"/>
              <a:gd name="adj2" fmla="val 47266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75857" y="4149080"/>
            <a:ext cx="2376263" cy="1800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000" dirty="0" smtClean="0"/>
          </a:p>
          <a:p>
            <a:r>
              <a:rPr lang="ru-RU" sz="3200" dirty="0" smtClean="0"/>
              <a:t>Нагревание воды</a:t>
            </a:r>
            <a:endParaRPr lang="ru-RU" sz="3200" dirty="0"/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251520" y="3465004"/>
            <a:ext cx="2866882" cy="2484277"/>
          </a:xfrm>
          <a:prstGeom prst="rightArrowCallout">
            <a:avLst>
              <a:gd name="adj1" fmla="val 25000"/>
              <a:gd name="adj2" fmla="val 25000"/>
              <a:gd name="adj3" fmla="val 30405"/>
              <a:gd name="adj4" fmla="val 6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3600" dirty="0" smtClean="0"/>
              <a:t>Сжечь топливо</a:t>
            </a:r>
            <a:endParaRPr lang="ru-RU" sz="3600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39552" y="3501008"/>
            <a:ext cx="1206574" cy="51764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ТЭЦ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5692775" y="3465004"/>
            <a:ext cx="3055689" cy="2340260"/>
          </a:xfrm>
          <a:prstGeom prst="leftArrowCallout">
            <a:avLst>
              <a:gd name="adj1" fmla="val 25000"/>
              <a:gd name="adj2" fmla="val 25000"/>
              <a:gd name="adj3" fmla="val 29963"/>
              <a:gd name="adj4" fmla="val 6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3600" dirty="0" smtClean="0"/>
              <a:t>Делить      ядра урана</a:t>
            </a:r>
            <a:endParaRPr lang="ru-RU" sz="3600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051823" y="3501008"/>
            <a:ext cx="1336601" cy="49863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АЭС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3275856" y="1916832"/>
            <a:ext cx="2376264" cy="122413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Выработка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пара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571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79512" y="620688"/>
            <a:ext cx="5256584" cy="171367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92088" y="93252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/>
              <a:t>Задание </a:t>
            </a:r>
            <a:r>
              <a:rPr lang="ru-RU" sz="2400" b="1" dirty="0" smtClean="0"/>
              <a:t>4 отряда АЛЬФА.</a:t>
            </a:r>
            <a:r>
              <a:rPr lang="ru-RU" sz="2400" dirty="0" smtClean="0"/>
              <a:t> </a:t>
            </a:r>
            <a:r>
              <a:rPr lang="ru-RU" sz="2400" dirty="0"/>
              <a:t>Выяснить, что такое ядерное топливо.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63888" y="2564904"/>
            <a:ext cx="5400600" cy="187220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104456" y="287674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/>
              <a:t>Задание </a:t>
            </a:r>
            <a:r>
              <a:rPr lang="ru-RU" sz="2400" b="1" dirty="0" smtClean="0"/>
              <a:t>4 отряда БЕТА. </a:t>
            </a:r>
            <a:r>
              <a:rPr lang="ru-RU" sz="2400" dirty="0" smtClean="0"/>
              <a:t>Выяснить</a:t>
            </a:r>
            <a:r>
              <a:rPr lang="ru-RU" sz="2400" dirty="0"/>
              <a:t>, что как получить тепло из ядерного топлива.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4" y="4653136"/>
            <a:ext cx="5256584" cy="171367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466765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/>
              <a:t>Задание </a:t>
            </a:r>
            <a:r>
              <a:rPr lang="ru-RU" sz="2400" b="1" dirty="0" smtClean="0"/>
              <a:t>4 отряда ГАММА.</a:t>
            </a:r>
            <a:r>
              <a:rPr lang="ru-RU" sz="2400" dirty="0" smtClean="0"/>
              <a:t> </a:t>
            </a:r>
            <a:r>
              <a:rPr lang="ru-RU" sz="2400" dirty="0"/>
              <a:t>Выяснить, как называется устройство, в котором добывают тепло из ядерного топлива. </a:t>
            </a:r>
          </a:p>
        </p:txBody>
      </p:sp>
    </p:spTree>
    <p:extLst>
      <p:ext uri="{BB962C8B-B14F-4D97-AF65-F5344CB8AC3E}">
        <p14:creationId xmlns:p14="http://schemas.microsoft.com/office/powerpoint/2010/main" val="209180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407</TotalTime>
  <Words>318</Words>
  <Application>Microsoft Office PowerPoint</Application>
  <PresentationFormat>Экран (4:3)</PresentationFormat>
  <Paragraphs>60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Задания для отрядов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36</cp:revision>
  <dcterms:created xsi:type="dcterms:W3CDTF">2017-11-16T18:46:49Z</dcterms:created>
  <dcterms:modified xsi:type="dcterms:W3CDTF">2017-11-20T16:28:58Z</dcterms:modified>
</cp:coreProperties>
</file>