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BD9F7"/>
    <a:srgbClr val="F6A8ED"/>
    <a:srgbClr val="F074E1"/>
    <a:srgbClr val="DCA2D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CA2D0"/>
            </a:gs>
            <a:gs pos="0">
              <a:schemeClr val="accent1">
                <a:tint val="66000"/>
                <a:satMod val="160000"/>
              </a:schemeClr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FBD9F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73;&#1077;&#1079;&#1086;&#1087;&#1072;&#1089;&#1085;&#1086;&#1077;%20&#1082;&#1086;&#1083;&#1077;&#1089;&#1086;%202019\&#1084;&#1080;&#1085;&#1091;&#1089;%20&#1085;&#1080;&#1095;&#1077;&#1075;&#1086;%20&#1085;&#1072;%20&#1089;&#1074;&#1077;&#1090;&#1077;%20&#1083;&#1091;&#1095;&#1096;&#1077;%20&#1085;&#1077;&#1090;&#1091;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gif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23.png"/><Relationship Id="rId5" Type="http://schemas.openxmlformats.org/officeDocument/2006/relationships/image" Target="../media/image9.jpeg"/><Relationship Id="rId10" Type="http://schemas.openxmlformats.org/officeDocument/2006/relationships/image" Target="../media/image22.jpeg"/><Relationship Id="rId4" Type="http://schemas.openxmlformats.org/officeDocument/2006/relationships/image" Target="../media/image18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> «</a:t>
            </a:r>
            <a:r>
              <a:rPr lang="ru-RU" sz="9800" dirty="0">
                <a:solidFill>
                  <a:srgbClr val="FF0000"/>
                </a:solidFill>
              </a:rPr>
              <a:t>СВЕ</a:t>
            </a:r>
            <a:r>
              <a:rPr lang="ru-RU" sz="9800" dirty="0">
                <a:solidFill>
                  <a:srgbClr val="FFFF00"/>
                </a:solidFill>
              </a:rPr>
              <a:t>ТО</a:t>
            </a:r>
            <a:r>
              <a:rPr lang="ru-RU" sz="9800" dirty="0">
                <a:solidFill>
                  <a:srgbClr val="66FF33"/>
                </a:solidFill>
              </a:rPr>
              <a:t>ФОР</a:t>
            </a:r>
            <a:r>
              <a:rPr lang="ru-RU" sz="4800" dirty="0"/>
              <a:t>»</a:t>
            </a:r>
          </a:p>
        </p:txBody>
      </p:sp>
      <p:pic>
        <p:nvPicPr>
          <p:cNvPr id="5" name="Рисунок 4" descr="Изображение выглядит как человек, стоит, носит, в позе&#10;&#10;Автоматически созданное описание">
            <a:extLst>
              <a:ext uri="{FF2B5EF4-FFF2-40B4-BE49-F238E27FC236}">
                <a16:creationId xmlns="" xmlns:a16="http://schemas.microsoft.com/office/drawing/2014/main" id="{4A7982B5-2FEF-4CBC-95BF-239E6C652F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485900"/>
            <a:ext cx="6858000" cy="5143500"/>
          </a:xfrm>
          <a:prstGeom prst="rect">
            <a:avLst/>
          </a:prstGeom>
        </p:spPr>
      </p:pic>
      <p:pic>
        <p:nvPicPr>
          <p:cNvPr id="6" name="минус ничего на свете лучше нет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05800" y="6096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6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ронайс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5551715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буквар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304800"/>
            <a:ext cx="2522242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азбу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3810000"/>
            <a:ext cx="4910667" cy="2762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светофор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" y="4038600"/>
            <a:ext cx="1914525" cy="2433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ешеходный перех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295400"/>
            <a:ext cx="5778501" cy="3611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3" descr="без шлагбаум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1295400"/>
            <a:ext cx="4431804" cy="39393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движение вел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1066800"/>
            <a:ext cx="4629150" cy="4381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дет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00200" y="1066800"/>
            <a:ext cx="5791200" cy="434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телефон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7400" y="990600"/>
            <a:ext cx="4895850" cy="4762500"/>
          </a:xfrm>
          <a:prstGeom prst="rect">
            <a:avLst/>
          </a:prstGeom>
        </p:spPr>
      </p:pic>
      <p:pic>
        <p:nvPicPr>
          <p:cNvPr id="10" name="Рисунок 9" descr="стоп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28800" y="685800"/>
            <a:ext cx="5334000" cy="5398795"/>
          </a:xfrm>
          <a:prstGeom prst="rect">
            <a:avLst/>
          </a:prstGeom>
        </p:spPr>
      </p:pic>
      <p:pic>
        <p:nvPicPr>
          <p:cNvPr id="11" name="Рисунок 10" descr="со шлагбаумом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14400" y="0"/>
            <a:ext cx="7086600" cy="6326877"/>
          </a:xfrm>
          <a:prstGeom prst="rect">
            <a:avLst/>
          </a:prstGeom>
        </p:spPr>
      </p:pic>
      <p:pic>
        <p:nvPicPr>
          <p:cNvPr id="12" name="Рисунок 11" descr="велосипедная дорожка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66800" y="685800"/>
            <a:ext cx="7123512" cy="502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въезд запрещён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209800" y="762000"/>
            <a:ext cx="4762500" cy="4762500"/>
          </a:xfrm>
          <a:prstGeom prst="rect">
            <a:avLst/>
          </a:prstGeom>
        </p:spPr>
      </p:pic>
      <p:pic>
        <p:nvPicPr>
          <p:cNvPr id="14" name="Рисунок 13" descr="движение запрещено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676400" y="381000"/>
            <a:ext cx="5753100" cy="575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без шлагбау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52400"/>
            <a:ext cx="1676400" cy="1490133"/>
          </a:xfrm>
        </p:spPr>
      </p:pic>
      <p:pic>
        <p:nvPicPr>
          <p:cNvPr id="9" name="Рисунок 8" descr="стоп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1400" y="152400"/>
            <a:ext cx="1447800" cy="1465388"/>
          </a:xfrm>
          <a:prstGeom prst="rect">
            <a:avLst/>
          </a:prstGeom>
        </p:spPr>
      </p:pic>
      <p:pic>
        <p:nvPicPr>
          <p:cNvPr id="10" name="Рисунок 9" descr="въезд запрещё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5257800"/>
            <a:ext cx="1371600" cy="1371600"/>
          </a:xfrm>
          <a:prstGeom prst="rect">
            <a:avLst/>
          </a:prstGeom>
        </p:spPr>
      </p:pic>
      <p:pic>
        <p:nvPicPr>
          <p:cNvPr id="11" name="Рисунок 10" descr="движение вели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43800" y="5257800"/>
            <a:ext cx="1476375" cy="1397393"/>
          </a:xfrm>
          <a:prstGeom prst="rect">
            <a:avLst/>
          </a:prstGeom>
        </p:spPr>
      </p:pic>
      <p:pic>
        <p:nvPicPr>
          <p:cNvPr id="12" name="Рисунок 11" descr="дети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57600" y="5410200"/>
            <a:ext cx="1727200" cy="1295400"/>
          </a:xfrm>
          <a:prstGeom prst="rect">
            <a:avLst/>
          </a:prstGeom>
        </p:spPr>
      </p:pic>
      <p:pic>
        <p:nvPicPr>
          <p:cNvPr id="13" name="Рисунок 12" descr="пешеходный переход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" y="3733800"/>
            <a:ext cx="1569720" cy="981075"/>
          </a:xfrm>
          <a:prstGeom prst="rect">
            <a:avLst/>
          </a:prstGeom>
        </p:spPr>
      </p:pic>
      <p:pic>
        <p:nvPicPr>
          <p:cNvPr id="15" name="Рисунок 14" descr="велосипедная дорожка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2400" y="2133600"/>
            <a:ext cx="1511049" cy="1066800"/>
          </a:xfrm>
          <a:prstGeom prst="rect">
            <a:avLst/>
          </a:prstGeom>
        </p:spPr>
      </p:pic>
      <p:pic>
        <p:nvPicPr>
          <p:cNvPr id="16" name="Рисунок 15" descr="imgpreview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71800" y="1905000"/>
            <a:ext cx="3467100" cy="2990850"/>
          </a:xfrm>
          <a:prstGeom prst="rect">
            <a:avLst/>
          </a:prstGeom>
        </p:spPr>
      </p:pic>
      <p:pic>
        <p:nvPicPr>
          <p:cNvPr id="19" name="Рисунок 18" descr="imgpreview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504872" y="152400"/>
            <a:ext cx="1632626" cy="1447800"/>
          </a:xfrm>
          <a:prstGeom prst="rect">
            <a:avLst/>
          </a:prstGeom>
        </p:spPr>
      </p:pic>
      <p:pic>
        <p:nvPicPr>
          <p:cNvPr id="20" name="Рисунок 19" descr="50958_146305853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876800" y="228600"/>
            <a:ext cx="1752599" cy="1352004"/>
          </a:xfrm>
          <a:prstGeom prst="rect">
            <a:avLst/>
          </a:prstGeom>
        </p:spPr>
      </p:pic>
      <p:pic>
        <p:nvPicPr>
          <p:cNvPr id="21" name="Рисунок 20" descr="imgpreview (1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696200" y="1981200"/>
            <a:ext cx="1219200" cy="1219200"/>
          </a:xfrm>
          <a:prstGeom prst="rect">
            <a:avLst/>
          </a:prstGeom>
        </p:spPr>
      </p:pic>
      <p:pic>
        <p:nvPicPr>
          <p:cNvPr id="22" name="Рисунок 21" descr="48201914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696200" y="3581400"/>
            <a:ext cx="1219200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28800" y="2667000"/>
            <a:ext cx="12725400" cy="6126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Monotype Corsiva" pitchFamily="66" charset="0"/>
              </a:rPr>
              <a:t>Мы за безопасные дороги!</a:t>
            </a:r>
            <a:endParaRPr lang="ru-RU" sz="66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9</Words>
  <Application>Microsoft Office PowerPoint</Application>
  <PresentationFormat>Экран (4:3)</PresentationFormat>
  <Paragraphs>2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 «СВЕТОФОР»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28</cp:revision>
  <dcterms:created xsi:type="dcterms:W3CDTF">2019-05-13T00:15:43Z</dcterms:created>
  <dcterms:modified xsi:type="dcterms:W3CDTF">2019-05-31T07:56:46Z</dcterms:modified>
</cp:coreProperties>
</file>