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4" r:id="rId2"/>
    <p:sldId id="265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5E42D35-E53A-4F43-BA5E-DDFE8DF87B9C}">
          <p14:sldIdLst>
            <p14:sldId id="264"/>
          </p14:sldIdLst>
        </p14:section>
        <p14:section name="Раздел без заголовка" id="{597F9D98-5B91-42EA-BE6A-D8F0F14865ED}">
          <p14:sldIdLst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43" autoAdjust="0"/>
  </p:normalViewPr>
  <p:slideViewPr>
    <p:cSldViewPr>
      <p:cViewPr>
        <p:scale>
          <a:sx n="96" d="100"/>
          <a:sy n="96" d="100"/>
        </p:scale>
        <p:origin x="-1176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2CAAA-613E-4FC6-91C8-36B69FA660A9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BC302-A073-4085-BC0A-8471B33A8F1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37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BC302-A073-4085-BC0A-8471B33A8F1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130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5056E3-B743-479E-9720-7B64B3B85D57}" type="datetimeFigureOut">
              <a:rPr lang="ru-RU" smtClean="0"/>
              <a:t>07.11.2020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16A85E-4314-4628-997E-B79DACF7D39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169" y="476673"/>
            <a:ext cx="4377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268" y="3717031"/>
            <a:ext cx="42277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378281"/>
            <a:ext cx="41764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4836" y="432532"/>
            <a:ext cx="47525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5" y="188640"/>
            <a:ext cx="77768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601563"/>
            <a:ext cx="43765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Веселится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народ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вовсю идёт!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Шутки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смех, веселье, пляски,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Скоморохи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ложкари.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песни, чудо- сказки,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Пляс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утренней зари.</a:t>
            </a:r>
          </a:p>
        </p:txBody>
      </p:sp>
      <p:pic>
        <p:nvPicPr>
          <p:cNvPr id="2050" name="Picture 2" descr="K:\фото для меня\IMG-20201022-WA0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9559" y="430628"/>
            <a:ext cx="3456382" cy="279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K:\фото для меня\IMG-20201022-WA0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0055" y="445430"/>
            <a:ext cx="2783108" cy="276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:\фото для меня\IMG-20201022-WA00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732" y="432532"/>
            <a:ext cx="1778498" cy="277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K:\фото для меня\IMG-20201022-WA00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0116" y="3619819"/>
            <a:ext cx="3425825" cy="281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5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03848" y="360203"/>
            <a:ext cx="3077510" cy="4104456"/>
          </a:xfrm>
        </p:spPr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</a:rPr>
              <a:t>Осень чудная пора,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</a:rPr>
              <a:t>Любит осень детвора.</a:t>
            </a:r>
            <a:endParaRPr lang="ru-RU" sz="1800" b="1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45720" indent="0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</a:rPr>
              <a:t>На природу мы выходим,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</a:rPr>
              <a:t>Позитив во всём находим!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</a:rPr>
              <a:t>Спорт</a:t>
            </a:r>
            <a:r>
              <a:rPr lang="ru-RU" sz="1800" b="1" dirty="0">
                <a:solidFill>
                  <a:srgbClr val="000000"/>
                </a:solidFill>
                <a:latin typeface="Times New Roman"/>
                <a:ea typeface="Calibri"/>
              </a:rPr>
              <a:t>, походы и игра,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800" b="1" dirty="0">
                <a:solidFill>
                  <a:srgbClr val="000000"/>
                </a:solidFill>
                <a:latin typeface="Times New Roman"/>
                <a:ea typeface="Calibri"/>
              </a:rPr>
              <a:t>Наши лучшие друзья</a:t>
            </a:r>
            <a:r>
              <a:rPr lang="ru-RU" sz="1800" b="1" dirty="0" smtClean="0">
                <a:solidFill>
                  <a:srgbClr val="000000"/>
                </a:solidFill>
                <a:latin typeface="Times New Roman"/>
                <a:ea typeface="Calibri"/>
              </a:rPr>
              <a:t>!</a:t>
            </a:r>
          </a:p>
          <a:p>
            <a:pPr marL="45720" indent="0">
              <a:buNone/>
            </a:pPr>
            <a:endParaRPr lang="ru-RU" sz="2000" b="1" dirty="0">
              <a:solidFill>
                <a:srgbClr val="000000"/>
              </a:solidFill>
              <a:latin typeface="Times New Roman"/>
              <a:ea typeface="Calibri"/>
            </a:endParaRPr>
          </a:p>
        </p:txBody>
      </p:sp>
      <p:pic>
        <p:nvPicPr>
          <p:cNvPr id="1026" name="Picture 2" descr="K:\для сайта октябрь\20201014_0950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984944"/>
            <a:ext cx="3096344" cy="249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:\для сайта октябрь\20201014_1051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493" y="300156"/>
            <a:ext cx="2385645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K:\для сайта октябрь\20201025_1014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93" y="2244371"/>
            <a:ext cx="2580842" cy="199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:\для сайта октябрь\20201025_1009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93" y="4437112"/>
            <a:ext cx="2562621" cy="207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K:\фото для меня\IMG-20201025-WA00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039" y="300156"/>
            <a:ext cx="2584696" cy="176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K:\для проекта\20201014_10455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493" y="2448488"/>
            <a:ext cx="2390717" cy="193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K:\для проекта\20201014_10152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493" y="4665124"/>
            <a:ext cx="2390718" cy="181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94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6719401</TotalTime>
  <Words>63</Words>
  <Application>Microsoft Office PowerPoint</Application>
  <PresentationFormat>Экран (4:3)</PresentationFormat>
  <Paragraphs>30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Лариса</cp:lastModifiedBy>
  <cp:revision>458</cp:revision>
  <dcterms:created xsi:type="dcterms:W3CDTF">2014-04-14T14:42:28Z</dcterms:created>
  <dcterms:modified xsi:type="dcterms:W3CDTF">2020-11-07T17:05:14Z</dcterms:modified>
</cp:coreProperties>
</file>