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sldIdLst>
    <p:sldId id="256" r:id="rId4"/>
    <p:sldId id="257" r:id="rId5"/>
    <p:sldId id="258" r:id="rId6"/>
    <p:sldId id="263" r:id="rId7"/>
    <p:sldId id="266" r:id="rId8"/>
    <p:sldId id="264" r:id="rId9"/>
    <p:sldId id="267" r:id="rId10"/>
    <p:sldId id="259" r:id="rId11"/>
    <p:sldId id="260" r:id="rId12"/>
    <p:sldId id="26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2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3590B-D6BD-457A-87B0-0D5568F8CD1C}" type="datetimeFigureOut">
              <a:rPr lang="ru-RU" smtClean="0"/>
              <a:t>19.03.2018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CDC79-606F-4B18-990D-156D5C053B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9876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3590B-D6BD-457A-87B0-0D5568F8CD1C}" type="datetimeFigureOut">
              <a:rPr lang="ru-RU" smtClean="0"/>
              <a:t>19.03.2018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CDC79-606F-4B18-990D-156D5C053B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62768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3590B-D6BD-457A-87B0-0D5568F8CD1C}" type="datetimeFigureOut">
              <a:rPr lang="ru-RU" smtClean="0"/>
              <a:t>19.03.2018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CDC79-606F-4B18-990D-156D5C053B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98213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FE63DB-69B3-4C4B-B95F-942067E748B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02A676-5EF1-4F02-983A-F73DB4436B0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707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A05105-DB4C-49DA-A025-C3B861FFD07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C65ED4-EDBC-41CF-AC57-E741635AB43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80012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345C41-B1CD-4319-A493-C33A63DC900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A50610-6132-49CA-86CF-C25D9C45279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44976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E4C314-4139-4D78-A4C0-A2E9713EF42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8DA1DD-C7DB-4E64-A5F8-87D5DC6E9A5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32918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B7BB0-FBFB-47BE-B08F-1ED6F17993E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81CF93-01E7-4CD2-9AF1-997E99F6EA5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24069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8305AD-2DC5-4981-A558-3DA1C8AA37A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A8A1B7-6C14-43A5-8811-4925E52E73C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397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B5F234-F478-4EAF-8F4E-F08424C3F00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1BE837-28BC-4AB8-9E50-0F16448D5BD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941804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5D59B6-F78E-4ECF-8D89-14680733DCC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8F8FB-85EF-4F6B-8698-8192B95B158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5330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3590B-D6BD-457A-87B0-0D5568F8CD1C}" type="datetimeFigureOut">
              <a:rPr lang="ru-RU" smtClean="0"/>
              <a:t>19.03.2018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CDC79-606F-4B18-990D-156D5C053B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861634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2FC0B3-F7D9-439A-A500-8778A00EF7F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AF0033-6AFB-4ED2-88F7-D114D9C6C23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27970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CE7FB2-6646-409F-8F45-22E97C2A9AD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C96E35-DE43-4BC4-93AD-73D37148846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63085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5DFA72-C13D-4C29-8B26-0971FB312F1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42AC19-B94D-42D7-82CC-AD2A66C4996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17051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FE63DB-69B3-4C4B-B95F-942067E748B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02A676-5EF1-4F02-983A-F73DB4436B0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7074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A05105-DB4C-49DA-A025-C3B861FFD07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C65ED4-EDBC-41CF-AC57-E741635AB43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800123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345C41-B1CD-4319-A493-C33A63DC900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A50610-6132-49CA-86CF-C25D9C45279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449761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E4C314-4139-4D78-A4C0-A2E9713EF42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8DA1DD-C7DB-4E64-A5F8-87D5DC6E9A5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329183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B7BB0-FBFB-47BE-B08F-1ED6F17993E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81CF93-01E7-4CD2-9AF1-997E99F6EA5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240693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8305AD-2DC5-4981-A558-3DA1C8AA37A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A8A1B7-6C14-43A5-8811-4925E52E73C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3978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B5F234-F478-4EAF-8F4E-F08424C3F00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1BE837-28BC-4AB8-9E50-0F16448D5BD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94180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3590B-D6BD-457A-87B0-0D5568F8CD1C}" type="datetimeFigureOut">
              <a:rPr lang="ru-RU" smtClean="0"/>
              <a:t>19.03.2018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CDC79-606F-4B18-990D-156D5C053B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929775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5D59B6-F78E-4ECF-8D89-14680733DCC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8F8FB-85EF-4F6B-8698-8192B95B158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53305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2FC0B3-F7D9-439A-A500-8778A00EF7F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AF0033-6AFB-4ED2-88F7-D114D9C6C23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279701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CE7FB2-6646-409F-8F45-22E97C2A9AD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C96E35-DE43-4BC4-93AD-73D37148846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630854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5DFA72-C13D-4C29-8B26-0971FB312F1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42AC19-B94D-42D7-82CC-AD2A66C4996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1705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3590B-D6BD-457A-87B0-0D5568F8CD1C}" type="datetimeFigureOut">
              <a:rPr lang="ru-RU" smtClean="0"/>
              <a:t>19.03.2018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CDC79-606F-4B18-990D-156D5C053B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92260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3590B-D6BD-457A-87B0-0D5568F8CD1C}" type="datetimeFigureOut">
              <a:rPr lang="ru-RU" smtClean="0"/>
              <a:t>19.03.2018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CDC79-606F-4B18-990D-156D5C053B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8804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3590B-D6BD-457A-87B0-0D5568F8CD1C}" type="datetimeFigureOut">
              <a:rPr lang="ru-RU" smtClean="0"/>
              <a:t>19.03.2018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CDC79-606F-4B18-990D-156D5C053B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72022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3590B-D6BD-457A-87B0-0D5568F8CD1C}" type="datetimeFigureOut">
              <a:rPr lang="ru-RU" smtClean="0"/>
              <a:t>19.03.2018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CDC79-606F-4B18-990D-156D5C053B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9782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3590B-D6BD-457A-87B0-0D5568F8CD1C}" type="datetimeFigureOut">
              <a:rPr lang="ru-RU" smtClean="0"/>
              <a:t>19.03.2018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CDC79-606F-4B18-990D-156D5C053B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6915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3590B-D6BD-457A-87B0-0D5568F8CD1C}" type="datetimeFigureOut">
              <a:rPr lang="ru-RU" smtClean="0"/>
              <a:t>19.03.2018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CDC79-606F-4B18-990D-156D5C053B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86104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53590B-D6BD-457A-87B0-0D5568F8CD1C}" type="datetimeFigureOut">
              <a:rPr lang="ru-RU" smtClean="0"/>
              <a:t>19.03.2018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4CDC79-606F-4B18-990D-156D5C053B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5265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F963BE9-D2C1-491E-BF65-02DA949627F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D8548FE-97C9-4B55-B14E-9C354961D36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1326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F963BE9-D2C1-491E-BF65-02DA949627F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D8548FE-97C9-4B55-B14E-9C354961D36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1326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404664"/>
            <a:ext cx="7772400" cy="1470025"/>
          </a:xfrm>
        </p:spPr>
        <p:txBody>
          <a:bodyPr/>
          <a:lstStyle/>
          <a:p>
            <a:r>
              <a:rPr lang="ru-RU" sz="1600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МИНИСТЕРСТВО ОБРАЗОВАНИЯ И НАУКИ РЕСПУБЛИКИ БУРЯТИЯ</a:t>
            </a:r>
            <a:r>
              <a:rPr lang="ru-RU" sz="1400" dirty="0">
                <a:solidFill>
                  <a:prstClr val="black"/>
                </a:solidFill>
                <a:ea typeface="Calibri"/>
                <a:cs typeface="Times New Roman"/>
              </a:rPr>
              <a:t/>
            </a:r>
            <a:br>
              <a:rPr lang="ru-RU" sz="1400" dirty="0">
                <a:solidFill>
                  <a:prstClr val="black"/>
                </a:solidFill>
                <a:ea typeface="Calibri"/>
                <a:cs typeface="Times New Roman"/>
              </a:rPr>
            </a:br>
            <a:r>
              <a:rPr lang="ru-RU" sz="1600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ГОСУДАРСТВЕННОЕ БЮДЖЕТНОЕ ПРОФЕССИОНАЛЬНОЕ ОБРАЗОВАТЕЛЬНОЕ УЧРЕЖДЕНИЕ «БУРЯТСКИЙ РЕСПУБЛИКАНСКИЙ ТЕХНИКУМ ПИЩЕВОЙ И ПЕРЕРАБАТЫВАЮЩЕЙ ПРОМЫШЛЕННОСТИ»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619672" y="2666529"/>
            <a:ext cx="61926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Фонтан  Герона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355976" y="4581128"/>
            <a:ext cx="4572000" cy="169277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Выполнил студент </a:t>
            </a:r>
            <a:r>
              <a:rPr lang="en-US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I</a:t>
            </a:r>
            <a:r>
              <a:rPr lang="ru-RU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курса</a:t>
            </a:r>
            <a:endParaRPr lang="ru-RU" sz="20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  <a:p>
            <a:pPr lvl="0" algn="ctr"/>
            <a:r>
              <a:rPr lang="ru-RU" sz="20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Заугольников</a:t>
            </a:r>
            <a:r>
              <a:rPr lang="ru-RU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Андрей</a:t>
            </a:r>
            <a:endParaRPr lang="ru-RU" sz="20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  <a:p>
            <a:pPr lvl="0" algn="ctr"/>
            <a:r>
              <a:rPr lang="ru-RU" sz="20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Профессия: «Автоматизация технологических процессов и производств  (по отраслям) </a:t>
            </a:r>
            <a:r>
              <a:rPr lang="ru-RU" sz="2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»</a:t>
            </a:r>
            <a:r>
              <a:rPr lang="en-US" sz="2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</a:t>
            </a:r>
            <a:endParaRPr lang="ru-RU" sz="2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1436762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ratanews.ru/i/editor_upload/images/gorod%281%29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4532"/>
            <a:ext cx="8856984" cy="554089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2195736" y="5805264"/>
            <a:ext cx="51125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Светодинамический</a:t>
            </a:r>
            <a:r>
              <a:rPr lang="ru-RU" dirty="0" smtClean="0"/>
              <a:t> фонтан у государственного русского драматического театра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34698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effectLst/>
                <a:latin typeface="Times New Roman"/>
                <a:ea typeface="Times New Roman"/>
                <a:cs typeface="Times New Roman"/>
              </a:rPr>
              <a:t>Герон Александрийский</a:t>
            </a: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 </a:t>
            </a:r>
            <a:endParaRPr lang="ru-RU" sz="4000" dirty="0">
              <a:ea typeface="Calibri"/>
              <a:cs typeface="Times New Roman"/>
            </a:endParaRPr>
          </a:p>
        </p:txBody>
      </p:sp>
      <p:pic>
        <p:nvPicPr>
          <p:cNvPr id="4" name="Объект 3" descr="http://upload.wikimedia.org/wikipedia/commons/thumb/c/ca/Heron.jpeg/200px-Heron.jpe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84784"/>
            <a:ext cx="2540000" cy="35687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3635896" y="1463452"/>
            <a:ext cx="4572000" cy="489364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rgbClr val="FF0000"/>
                </a:solidFill>
                <a:effectLst/>
                <a:latin typeface="Times New Roman"/>
                <a:ea typeface="Times New Roman"/>
                <a:cs typeface="Times New Roman"/>
              </a:rPr>
              <a:t>Ж</a:t>
            </a:r>
            <a:r>
              <a:rPr lang="ru-RU" b="1" dirty="0" smtClean="0">
                <a:effectLst/>
                <a:latin typeface="Times New Roman"/>
                <a:ea typeface="Times New Roman"/>
                <a:cs typeface="Times New Roman"/>
              </a:rPr>
              <a:t>ил во II столетии до нашей эры, был необыкновенным физиком и механиком  древнего мира.</a:t>
            </a: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 </a:t>
            </a:r>
            <a:endParaRPr lang="ru-RU" sz="16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effectLst/>
                <a:latin typeface="Times New Roman"/>
                <a:ea typeface="Times New Roman"/>
                <a:cs typeface="Times New Roman"/>
              </a:rPr>
              <a:t> В его творениях мы находим отображение всевозможных устройств, основанных на свойствах воздуха и сдавленных газов, в том числе сотни необыкновенных игрушек и интересных  устройств, будивших созидательную философскую идею.</a:t>
            </a: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 </a:t>
            </a:r>
            <a:endParaRPr lang="ru-RU" sz="16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effectLst/>
                <a:latin typeface="Times New Roman"/>
                <a:ea typeface="Times New Roman"/>
                <a:cs typeface="Times New Roman"/>
              </a:rPr>
              <a:t> Многие мысли, которыми он использовал, как бы обгоняли свое время на 2… тысячелетия.</a:t>
            </a: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 </a:t>
            </a:r>
            <a:endParaRPr lang="ru-RU" sz="1600" dirty="0">
              <a:ea typeface="Calibri"/>
              <a:cs typeface="Times New Roman"/>
            </a:endParaRPr>
          </a:p>
          <a:p>
            <a:r>
              <a:rPr lang="ru-RU" dirty="0" smtClean="0">
                <a:effectLst/>
                <a:latin typeface="Times New Roman"/>
                <a:ea typeface="Times New Roman"/>
              </a:rPr>
              <a:t/>
            </a:r>
            <a:br>
              <a:rPr lang="ru-RU" dirty="0" smtClean="0">
                <a:effectLst/>
                <a:latin typeface="Times New Roman"/>
                <a:ea typeface="Times New Roman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16803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312738"/>
            <a:ext cx="6054476" cy="1162050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latin typeface="Times New Roman"/>
                <a:ea typeface="Times New Roman"/>
              </a:rPr>
              <a:t>Конструкция фонтан Герона.</a:t>
            </a:r>
            <a:r>
              <a:rPr lang="ru-RU" sz="2800" dirty="0">
                <a:latin typeface="Times New Roman"/>
                <a:ea typeface="Times New Roman"/>
              </a:rPr>
              <a:t/>
            </a:r>
            <a:br>
              <a:rPr lang="ru-RU" sz="2800" dirty="0">
                <a:latin typeface="Times New Roman"/>
                <a:ea typeface="Times New Roman"/>
              </a:rPr>
            </a:br>
            <a:endParaRPr lang="ru-RU" sz="2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512" y="1196752"/>
            <a:ext cx="3286001" cy="4929411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b="1" dirty="0" smtClean="0">
                <a:effectLst/>
                <a:latin typeface="Times New Roman"/>
                <a:ea typeface="Times New Roman"/>
                <a:cs typeface="Times New Roman"/>
              </a:rPr>
              <a:t>Работает он совершенно бесшумно.</a:t>
            </a:r>
            <a:r>
              <a:rPr lang="ru-RU" sz="2000" dirty="0" smtClean="0">
                <a:effectLst/>
                <a:latin typeface="Times New Roman"/>
                <a:ea typeface="Times New Roman"/>
                <a:cs typeface="Times New Roman"/>
              </a:rPr>
              <a:t> </a:t>
            </a:r>
            <a:endParaRPr lang="ru-RU" sz="20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b="1" dirty="0" smtClean="0">
                <a:effectLst/>
                <a:latin typeface="Times New Roman"/>
                <a:ea typeface="Times New Roman"/>
                <a:cs typeface="Times New Roman"/>
              </a:rPr>
              <a:t>Можно взять пустые бутылки, куски стеклянных и резиновых трубок — вот и все, что нужно для его изготовления. </a:t>
            </a:r>
            <a:endParaRPr lang="ru-RU" sz="2000" dirty="0">
              <a:ea typeface="Calibri"/>
              <a:cs typeface="Times New Roman"/>
            </a:endParaRPr>
          </a:p>
          <a:p>
            <a:r>
              <a:rPr lang="ru-RU" sz="2000" b="1" dirty="0" smtClean="0">
                <a:effectLst/>
                <a:latin typeface="Times New Roman"/>
                <a:ea typeface="Times New Roman"/>
              </a:rPr>
              <a:t>Разумеется, сам Герон применял металлические сосуды, а мы конструкцию упростили, оставив незыблемым лишь принцип ее работы. </a:t>
            </a:r>
            <a:endParaRPr lang="ru-RU" sz="2000" dirty="0"/>
          </a:p>
        </p:txBody>
      </p:sp>
      <p:pic>
        <p:nvPicPr>
          <p:cNvPr id="5" name="Объект 4" descr="http://tranzitor.ucoz.ru/4/1654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8428" y="1466652"/>
            <a:ext cx="2304256" cy="460057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5585916" y="1484784"/>
            <a:ext cx="3456384" cy="431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b="1" dirty="0" smtClean="0">
                <a:effectLst/>
                <a:latin typeface="Times New Roman"/>
                <a:ea typeface="Times New Roman"/>
                <a:cs typeface="Times New Roman"/>
              </a:rPr>
              <a:t>Вот как это происходит. Вода  по стеклянной трубке и шлангу сифоном течет в бутылку (до начала работы она была пуста) и вытесняет из нее воздух. Тот по шлангу поступает в бутыль  и буквально выдавливает из нее воду через опущенную почти до дна трубку. Проходя по шлангу, она бьет фонтаном.</a:t>
            </a:r>
            <a:r>
              <a:rPr lang="ru-RU" sz="2000" dirty="0" smtClean="0">
                <a:effectLst/>
                <a:latin typeface="Times New Roman"/>
                <a:ea typeface="Times New Roman"/>
                <a:cs typeface="Times New Roman"/>
              </a:rPr>
              <a:t> </a:t>
            </a:r>
            <a:endParaRPr lang="ru-RU" sz="20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774124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2699792" y="201414"/>
            <a:ext cx="32987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фонтаны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02302" y="1628800"/>
            <a:ext cx="30963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Естественные</a:t>
            </a:r>
          </a:p>
          <a:p>
            <a:r>
              <a:rPr lang="ru-RU" dirty="0" smtClean="0"/>
              <a:t> гейзеры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5436096" y="1628799"/>
            <a:ext cx="23178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Искусственные «творение человека»</a:t>
            </a:r>
            <a:endParaRPr lang="ru-RU" dirty="0"/>
          </a:p>
        </p:txBody>
      </p:sp>
      <p:pic>
        <p:nvPicPr>
          <p:cNvPr id="1026" name="Picture 2" descr="https://im0-tub-ru.yandex.net/i?id=4ac79004ea10b3f8c3f855f0f2a2560c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374" y="2420888"/>
            <a:ext cx="4067175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2.bp.blogspot.com/-PIehCRnOHfQ/TlzrzZZtSEI/AAAAAAAAAJw/JFarOPU-qg0/s1600/%25D1%2584%25D0%25BE%25D0%25BD%25D1%2582%25D0%25B0%25D0%25B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420888"/>
            <a:ext cx="4349824" cy="3580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0" name="Прямая со стрелкой 19"/>
          <p:cNvCxnSpPr/>
          <p:nvPr/>
        </p:nvCxnSpPr>
        <p:spPr>
          <a:xfrm flipH="1">
            <a:off x="3419872" y="980728"/>
            <a:ext cx="792088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4326490" y="980728"/>
            <a:ext cx="1109606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39423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3" descr="http://pedsovet.su/_ld/265/3260601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171" name="Прямоугольник 5"/>
          <p:cNvSpPr>
            <a:spLocks noChangeArrowheads="1"/>
          </p:cNvSpPr>
          <p:nvPr/>
        </p:nvSpPr>
        <p:spPr bwMode="auto">
          <a:xfrm>
            <a:off x="2339975" y="260350"/>
            <a:ext cx="46799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Типы фонтанов:</a:t>
            </a:r>
            <a:endParaRPr lang="ru-RU" altLang="ru-RU" sz="280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http://www.redov.ru/domovodstvo/prudy_fontany_kaskady_vodoemy/i_052.pn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3238" y="787400"/>
            <a:ext cx="8353425" cy="42259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494156" y="5157192"/>
          <a:ext cx="8371711" cy="1463040"/>
        </p:xfrm>
        <a:graphic>
          <a:graphicData uri="http://schemas.openxmlformats.org/drawingml/2006/table">
            <a:tbl>
              <a:tblPr firstRow="1" firstCol="1" bandRow="1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8371711"/>
              </a:tblGrid>
              <a:tr h="58293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b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</a:t>
                      </a:r>
                      <a:r>
                        <a:rPr lang="ru-RU" sz="24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– с галькой; 2 – с жерновым камнем; 3 – фонтан—родник; 4 – из одной водной струи; 5 – многоструйный; 6 – с одной чашей; 7 – из нескольких чаш с переливом воды; 8 – с использованием скульптур; 9 – с разбрызгивателем.</a:t>
                      </a:r>
                      <a:endParaRPr lang="ru-RU" sz="24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06837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55776" y="332656"/>
            <a:ext cx="5111750" cy="585311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 Типы форсунок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http://www.redov.ru/domovodstvo/prudy_fontany_kaskady_vodoemy/i_053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1100" y="908719"/>
            <a:ext cx="8537575" cy="396081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tabl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100" y="4869532"/>
            <a:ext cx="8642350" cy="1557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86075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Способы водоснабжения</a:t>
            </a:r>
            <a:endParaRPr lang="ru-RU" dirty="0"/>
          </a:p>
        </p:txBody>
      </p:sp>
      <p:pic>
        <p:nvPicPr>
          <p:cNvPr id="4" name="Объект 3" descr="http://www.redov.ru/domovodstvo/prudy_fontany_kaskady_vodoemy/i_054.pn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23528" y="1340769"/>
            <a:ext cx="8352928" cy="3600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tabl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029200"/>
            <a:ext cx="885825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27998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332656"/>
            <a:ext cx="67680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Фонтаны Улан - удэ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" name="Рисунок 2" descr="http://lakebaikal.ru/upload/iblock/fc0/uu4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204" y="1255986"/>
            <a:ext cx="4752528" cy="4680292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https://i09.fotocdn.net/s22/115/gallery_m/253/2556623986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5675" y="1255986"/>
            <a:ext cx="3960440" cy="468052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1475656" y="6151950"/>
            <a:ext cx="60486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Светомузыкальный фонтан на театральной площади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62234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baikal24.ru/public/images/upload/fullec7814211c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24743"/>
            <a:ext cx="4464496" cy="4561197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http://www.uutravel.ru/sites/uutravel.ru/files/imagecache/node-gallery-display/photo-gallery/tdhgr53636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234232"/>
            <a:ext cx="4320480" cy="443270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899592" y="364014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Фонтан «Рыбы» на Арбате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796136" y="379294"/>
            <a:ext cx="30963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Фонтан «Звезда» на мемориале Победы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3196077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196</Words>
  <Application>Microsoft Office PowerPoint</Application>
  <PresentationFormat>Экран (4:3)</PresentationFormat>
  <Paragraphs>28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Тема Office</vt:lpstr>
      <vt:lpstr>1_Тема Office</vt:lpstr>
      <vt:lpstr>2_Тема Office</vt:lpstr>
      <vt:lpstr>МИНИСТЕРСТВО ОБРАЗОВАНИЯ И НАУКИ РЕСПУБЛИКИ БУРЯТИЯ ГОСУДАРСТВЕННОЕ БЮДЖЕТНОЕ ПРОФЕССИОНАЛЬНОЕ ОБРАЗОВАТЕЛЬНОЕ УЧРЕЖДЕНИЕ «БУРЯТСКИЙ РЕСПУБЛИКАНСКИЙ ТЕХНИКУМ ПИЩЕВОЙ И ПЕРЕРАБАТЫВАЮЩЕЙ ПРОМЫШЛЕННОСТИ»</vt:lpstr>
      <vt:lpstr>Герон Александрийский </vt:lpstr>
      <vt:lpstr>Конструкция фонтан Герона. </vt:lpstr>
      <vt:lpstr>Презентация PowerPoint</vt:lpstr>
      <vt:lpstr>Презентация PowerPoint</vt:lpstr>
      <vt:lpstr>Презентация PowerPoint</vt:lpstr>
      <vt:lpstr>Способы водоснабжения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МИНИСТЕРСТВО ОБРАЗОВАНИЯ И НАУКИ РЕСПУБЛИКИ БУРЯТИЯ ГОСУДАРСТВЕННОЕ БЮДЖЕТНОЕ ПРОФЕССИОНАЛЬНОЕ ОБРАЗОВАТЕЛЬНОЕ УЧРЕЖДЕНИЕ «БУРЯТСКИЙ РЕСПУБЛИКАНСКИЙ ТЕХНИКУМ ПИЩЕВОЙ И ПЕРЕРАБАТЫВАЮЩЕЙ ПРОМЫШЛЕННОСТИ»</dc:title>
  <dc:creator>Студент</dc:creator>
  <cp:lastModifiedBy>Студент</cp:lastModifiedBy>
  <cp:revision>9</cp:revision>
  <dcterms:created xsi:type="dcterms:W3CDTF">2018-01-28T12:15:05Z</dcterms:created>
  <dcterms:modified xsi:type="dcterms:W3CDTF">2018-03-19T14:18:31Z</dcterms:modified>
</cp:coreProperties>
</file>