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82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4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1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4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51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7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7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4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12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EF9B9-21A9-4362-B2E8-BDDB7F0F1B18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986B4-58EC-4D6C-80E2-751FA1772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132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err="1" smtClean="0"/>
              <a:t>Геймификация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86200"/>
            <a:ext cx="6368752" cy="2279104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Применение игровых элементов на уроках английского языка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388575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Интернет-ресурсы для создания онлайн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en-US" dirty="0" err="1" smtClean="0"/>
              <a:t>Wordwall</a:t>
            </a:r>
            <a:endParaRPr lang="en-US" dirty="0" smtClean="0"/>
          </a:p>
          <a:p>
            <a:r>
              <a:rPr lang="en-US" dirty="0" smtClean="0"/>
              <a:t>2. Genially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LearningApp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err="1" smtClean="0"/>
              <a:t>Educandy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66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на уроках английского языка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Magic box</a:t>
            </a:r>
          </a:p>
          <a:p>
            <a:r>
              <a:rPr lang="en-US" dirty="0" smtClean="0"/>
              <a:t>Hot potatoes</a:t>
            </a:r>
          </a:p>
          <a:p>
            <a:r>
              <a:rPr lang="en-US" dirty="0" smtClean="0"/>
              <a:t>Show me</a:t>
            </a:r>
          </a:p>
          <a:p>
            <a:r>
              <a:rPr lang="en-US" dirty="0" smtClean="0"/>
              <a:t>I spy</a:t>
            </a:r>
          </a:p>
          <a:p>
            <a:r>
              <a:rPr lang="en-US" dirty="0" smtClean="0"/>
              <a:t>Find someone who</a:t>
            </a:r>
          </a:p>
          <a:p>
            <a:r>
              <a:rPr lang="en-US" dirty="0" smtClean="0"/>
              <a:t>Crocodile</a:t>
            </a:r>
          </a:p>
          <a:p>
            <a:r>
              <a:rPr lang="en-US" dirty="0" smtClean="0"/>
              <a:t>Hangman</a:t>
            </a:r>
          </a:p>
        </p:txBody>
      </p:sp>
    </p:spTree>
    <p:extLst>
      <p:ext uri="{BB962C8B-B14F-4D97-AF65-F5344CB8AC3E}">
        <p14:creationId xmlns:p14="http://schemas.microsoft.com/office/powerpoint/2010/main" val="71727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/>
              <a:t>THANK YOU </a:t>
            </a:r>
            <a:r>
              <a:rPr lang="ru-RU" sz="9600" dirty="0" smtClean="0"/>
              <a:t>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116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Геймификация</a:t>
            </a:r>
            <a:r>
              <a:rPr lang="ru-RU" sz="6000" dirty="0" smtClean="0"/>
              <a:t> - это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420888"/>
            <a:ext cx="8229600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Концепция, основанная на применении игровых механик, методов, принципов и приемов к неигровым видам деятельности, таким, к примеру, как образовательная сфера.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1260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Скрытые элементы </a:t>
            </a:r>
            <a:r>
              <a:rPr lang="ru-RU" sz="6000" dirty="0" err="1" smtClean="0"/>
              <a:t>геймификации</a:t>
            </a:r>
            <a:r>
              <a:rPr lang="ru-RU" sz="6000" dirty="0" smtClean="0"/>
              <a:t> в школе: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2980928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Оценки;</a:t>
            </a:r>
          </a:p>
          <a:p>
            <a:r>
              <a:rPr lang="ru-RU" sz="4000" dirty="0" smtClean="0"/>
              <a:t>Рейтинг;</a:t>
            </a:r>
          </a:p>
          <a:p>
            <a:r>
              <a:rPr lang="ru-RU" sz="4000" dirty="0" smtClean="0"/>
              <a:t>Успеваемость;</a:t>
            </a:r>
          </a:p>
          <a:p>
            <a:r>
              <a:rPr lang="ru-RU" sz="4000" dirty="0" smtClean="0"/>
              <a:t>Итоговые контрольные работы;</a:t>
            </a:r>
          </a:p>
          <a:p>
            <a:r>
              <a:rPr lang="ru-RU" sz="4000" dirty="0" smtClean="0"/>
              <a:t>Переход в другой класс…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2386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Игры в образовании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2764904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 smtClean="0"/>
              <a:t>Настольные</a:t>
            </a:r>
          </a:p>
          <a:p>
            <a:r>
              <a:rPr lang="ru-RU" sz="4400" dirty="0" smtClean="0"/>
              <a:t>Ролевые</a:t>
            </a:r>
          </a:p>
          <a:p>
            <a:r>
              <a:rPr lang="ru-RU" sz="4400" dirty="0" smtClean="0"/>
              <a:t>Деловые</a:t>
            </a:r>
          </a:p>
          <a:p>
            <a:r>
              <a:rPr lang="ru-RU" sz="4400" dirty="0" smtClean="0"/>
              <a:t>Интерактивные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51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Элементы </a:t>
            </a:r>
            <a:r>
              <a:rPr lang="ru-RU" sz="5400" dirty="0" err="1" smtClean="0"/>
              <a:t>геймификации</a:t>
            </a:r>
            <a:r>
              <a:rPr lang="ru-RU" sz="5400" dirty="0" smtClean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188840"/>
          </a:xfrm>
        </p:spPr>
        <p:txBody>
          <a:bodyPr>
            <a:normAutofit fontScale="85000" lnSpcReduction="10000"/>
          </a:bodyPr>
          <a:lstStyle/>
          <a:p>
            <a:r>
              <a:rPr lang="ru-RU" sz="5200" dirty="0" smtClean="0"/>
              <a:t>Динамика;</a:t>
            </a:r>
          </a:p>
          <a:p>
            <a:r>
              <a:rPr lang="ru-RU" sz="5200" dirty="0" smtClean="0"/>
              <a:t>Мотивация;</a:t>
            </a:r>
          </a:p>
          <a:p>
            <a:r>
              <a:rPr lang="ru-RU" sz="5200" dirty="0" smtClean="0"/>
              <a:t>Взаимодействие пользователей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85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Распространенные стереотипы относительно </a:t>
            </a:r>
            <a:r>
              <a:rPr lang="ru-RU" dirty="0" err="1" smtClean="0"/>
              <a:t>геймификации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1.  Несерьезный подход к образовательному процессу на уроках в школе.</a:t>
            </a:r>
          </a:p>
          <a:p>
            <a:pPr marL="0" indent="0">
              <a:buNone/>
            </a:pPr>
            <a:r>
              <a:rPr lang="ru-RU" sz="3600" dirty="0" smtClean="0"/>
              <a:t>2. Старшеклассники уже взрослые для </a:t>
            </a:r>
            <a:r>
              <a:rPr lang="ru-RU" sz="3600" dirty="0" err="1" smtClean="0"/>
              <a:t>геймификации</a:t>
            </a:r>
            <a:r>
              <a:rPr lang="ru-RU" sz="3600" dirty="0" smtClean="0"/>
              <a:t>. Игры мешают подготовке к экзаменам. </a:t>
            </a:r>
          </a:p>
          <a:p>
            <a:pPr marL="0" indent="0">
              <a:buNone/>
            </a:pPr>
            <a:r>
              <a:rPr lang="ru-RU" sz="3600" dirty="0" smtClean="0"/>
              <a:t>3. Каждый урок должен быть </a:t>
            </a:r>
            <a:r>
              <a:rPr lang="ru-RU" sz="3600" dirty="0" err="1" smtClean="0"/>
              <a:t>геймифицированным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7658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Потенциальный вред от </a:t>
            </a:r>
            <a:r>
              <a:rPr lang="ru-RU" dirty="0" err="1" smtClean="0"/>
              <a:t>геймификации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2692896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Ученики хуже воспринимают традиционные формы работы;</a:t>
            </a:r>
          </a:p>
          <a:p>
            <a:r>
              <a:rPr lang="ru-RU" sz="4000" dirty="0" smtClean="0"/>
              <a:t>Ухудшается атмосфера в классе;</a:t>
            </a:r>
          </a:p>
          <a:p>
            <a:r>
              <a:rPr lang="ru-RU" sz="4000" dirty="0" smtClean="0"/>
              <a:t>Снижается мотивации.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482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err="1" smtClean="0"/>
              <a:t>Геймифицированная</a:t>
            </a:r>
            <a:r>
              <a:rPr lang="ru-RU" sz="6000" dirty="0" smtClean="0"/>
              <a:t> система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12976"/>
            <a:ext cx="8229600" cy="3168352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привлекает внимание учеников-игроков;</a:t>
            </a:r>
          </a:p>
          <a:p>
            <a:r>
              <a:rPr lang="ru-RU" sz="4000" dirty="0"/>
              <a:t>у</a:t>
            </a:r>
            <a:r>
              <a:rPr lang="ru-RU" sz="4000" dirty="0" smtClean="0"/>
              <a:t>держивает внимание учеников;</a:t>
            </a:r>
          </a:p>
          <a:p>
            <a:r>
              <a:rPr lang="ru-RU" sz="4000" dirty="0"/>
              <a:t>к</a:t>
            </a:r>
            <a:r>
              <a:rPr lang="ru-RU" sz="4000" dirty="0" smtClean="0"/>
              <a:t>онтролирует процесс обучения.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82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/>
              <a:t>Геймификация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211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- один из самых эффективных способов стимуляции к изучению иностранных языков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712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197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Геймификация</vt:lpstr>
      <vt:lpstr>Геймификация - это</vt:lpstr>
      <vt:lpstr>Скрытые элементы геймификации в школе:</vt:lpstr>
      <vt:lpstr>Игры в образовании</vt:lpstr>
      <vt:lpstr>Элементы геймификации:</vt:lpstr>
      <vt:lpstr>Распространенные стереотипы относительно геймификации:</vt:lpstr>
      <vt:lpstr>Потенциальный вред от геймификации</vt:lpstr>
      <vt:lpstr>Геймифицированная система</vt:lpstr>
      <vt:lpstr>Геймификация </vt:lpstr>
      <vt:lpstr>Интернет-ресурсы для создания онлайн игр</vt:lpstr>
      <vt:lpstr>Игры на уроках английского языка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Геймификация</dc:title>
  <dc:creator>Дмитрий</dc:creator>
  <cp:lastModifiedBy>Дмитрий</cp:lastModifiedBy>
  <cp:revision>9</cp:revision>
  <dcterms:created xsi:type="dcterms:W3CDTF">2020-11-02T16:02:24Z</dcterms:created>
  <dcterms:modified xsi:type="dcterms:W3CDTF">2020-11-02T19:40:49Z</dcterms:modified>
</cp:coreProperties>
</file>